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mov" ContentType="video/quicktime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6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7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8.xml" ContentType="application/vnd.openxmlformats-officedocument.presentationml.notesSlide+xml"/>
  <Override PartName="/ppt/diagrams/data5.xml" ContentType="application/vnd.openxmlformats-officedocument.drawingml.diagramData+xml"/>
  <Override PartName="/ppt/diagrams/layout5.xml" ContentType="application/vnd.openxmlformats-officedocument.drawingml.diagramLayout+xml"/>
  <Override PartName="/ppt/diagrams/quickStyle5.xml" ContentType="application/vnd.openxmlformats-officedocument.drawingml.diagramStyle+xml"/>
  <Override PartName="/ppt/diagrams/colors5.xml" ContentType="application/vnd.openxmlformats-officedocument.drawingml.diagramColors+xml"/>
  <Override PartName="/ppt/diagrams/drawing5.xml" ContentType="application/vnd.ms-office.drawingml.diagramDrawing+xml"/>
  <Override PartName="/ppt/notesSlides/notesSlide9.xml" ContentType="application/vnd.openxmlformats-officedocument.presentationml.notesSlide+xml"/>
  <Override PartName="/ppt/comments/modernComment_10A_539D1507.xml" ContentType="application/vnd.ms-powerpoint.comments+xml"/>
  <Override PartName="/ppt/diagrams/data6.xml" ContentType="application/vnd.openxmlformats-officedocument.drawingml.diagramData+xml"/>
  <Override PartName="/ppt/diagrams/layout6.xml" ContentType="application/vnd.openxmlformats-officedocument.drawingml.diagramLayout+xml"/>
  <Override PartName="/ppt/diagrams/quickStyle6.xml" ContentType="application/vnd.openxmlformats-officedocument.drawingml.diagramStyle+xml"/>
  <Override PartName="/ppt/diagrams/colors6.xml" ContentType="application/vnd.openxmlformats-officedocument.drawingml.diagramColors+xml"/>
  <Override PartName="/ppt/diagrams/drawing6.xml" ContentType="application/vnd.ms-office.drawingml.diagramDrawing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diagrams/data7.xml" ContentType="application/vnd.openxmlformats-officedocument.drawingml.diagramData+xml"/>
  <Override PartName="/ppt/diagrams/layout7.xml" ContentType="application/vnd.openxmlformats-officedocument.drawingml.diagramLayout+xml"/>
  <Override PartName="/ppt/diagrams/quickStyle7.xml" ContentType="application/vnd.openxmlformats-officedocument.drawingml.diagramStyle+xml"/>
  <Override PartName="/ppt/diagrams/colors7.xml" ContentType="application/vnd.openxmlformats-officedocument.drawingml.diagramColors+xml"/>
  <Override PartName="/ppt/diagrams/drawing7.xml" ContentType="application/vnd.ms-office.drawingml.diagramDrawing+xml"/>
  <Override PartName="/ppt/notesSlides/notesSlide13.xml" ContentType="application/vnd.openxmlformats-officedocument.presentationml.notesSlide+xml"/>
  <Override PartName="/ppt/diagrams/data8.xml" ContentType="application/vnd.openxmlformats-officedocument.drawingml.diagramData+xml"/>
  <Override PartName="/ppt/diagrams/layout8.xml" ContentType="application/vnd.openxmlformats-officedocument.drawingml.diagramLayout+xml"/>
  <Override PartName="/ppt/diagrams/quickStyle8.xml" ContentType="application/vnd.openxmlformats-officedocument.drawingml.diagramStyle+xml"/>
  <Override PartName="/ppt/diagrams/colors8.xml" ContentType="application/vnd.openxmlformats-officedocument.drawingml.diagramColors+xml"/>
  <Override PartName="/ppt/diagrams/drawing8.xml" ContentType="application/vnd.ms-office.drawingml.diagramDrawing+xml"/>
  <Override PartName="/ppt/notesSlides/notesSlide14.xml" ContentType="application/vnd.openxmlformats-officedocument.presentationml.notesSlide+xml"/>
  <Override PartName="/ppt/diagrams/data9.xml" ContentType="application/vnd.openxmlformats-officedocument.drawingml.diagramData+xml"/>
  <Override PartName="/ppt/diagrams/layout9.xml" ContentType="application/vnd.openxmlformats-officedocument.drawingml.diagramLayout+xml"/>
  <Override PartName="/ppt/diagrams/quickStyle9.xml" ContentType="application/vnd.openxmlformats-officedocument.drawingml.diagramStyle+xml"/>
  <Override PartName="/ppt/diagrams/colors9.xml" ContentType="application/vnd.openxmlformats-officedocument.drawingml.diagramColors+xml"/>
  <Override PartName="/ppt/diagrams/drawing9.xml" ContentType="application/vnd.ms-office.drawingml.diagramDrawing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diagrams/data10.xml" ContentType="application/vnd.openxmlformats-officedocument.drawingml.diagramData+xml"/>
  <Override PartName="/ppt/diagrams/layout10.xml" ContentType="application/vnd.openxmlformats-officedocument.drawingml.diagramLayout+xml"/>
  <Override PartName="/ppt/diagrams/quickStyle10.xml" ContentType="application/vnd.openxmlformats-officedocument.drawingml.diagramStyle+xml"/>
  <Override PartName="/ppt/diagrams/colors10.xml" ContentType="application/vnd.openxmlformats-officedocument.drawingml.diagramColors+xml"/>
  <Override PartName="/ppt/diagrams/drawing10.xml" ContentType="application/vnd.ms-office.drawingml.diagramDrawing+xml"/>
  <Override PartName="/ppt/notesSlides/notesSlide18.xml" ContentType="application/vnd.openxmlformats-officedocument.presentationml.notesSlide+xml"/>
  <Override PartName="/ppt/comments/modernComment_13A_F9A36503.xml" ContentType="application/vnd.ms-powerpoint.comments+xml"/>
  <Override PartName="/ppt/diagrams/data11.xml" ContentType="application/vnd.openxmlformats-officedocument.drawingml.diagramData+xml"/>
  <Override PartName="/ppt/diagrams/layout11.xml" ContentType="application/vnd.openxmlformats-officedocument.drawingml.diagramLayout+xml"/>
  <Override PartName="/ppt/diagrams/quickStyle11.xml" ContentType="application/vnd.openxmlformats-officedocument.drawingml.diagramStyle+xml"/>
  <Override PartName="/ppt/diagrams/colors11.xml" ContentType="application/vnd.openxmlformats-officedocument.drawingml.diagramColors+xml"/>
  <Override PartName="/ppt/diagrams/drawing11.xml" ContentType="application/vnd.ms-office.drawingml.diagramDrawing+xml"/>
  <Override PartName="/ppt/diagrams/data12.xml" ContentType="application/vnd.openxmlformats-officedocument.drawingml.diagramData+xml"/>
  <Override PartName="/ppt/diagrams/layout12.xml" ContentType="application/vnd.openxmlformats-officedocument.drawingml.diagramLayout+xml"/>
  <Override PartName="/ppt/diagrams/quickStyle12.xml" ContentType="application/vnd.openxmlformats-officedocument.drawingml.diagramStyle+xml"/>
  <Override PartName="/ppt/diagrams/colors12.xml" ContentType="application/vnd.openxmlformats-officedocument.drawingml.diagramColors+xml"/>
  <Override PartName="/ppt/diagrams/drawing12.xml" ContentType="application/vnd.ms-office.drawingml.diagramDrawing+xml"/>
  <Override PartName="/ppt/notesSlides/notesSlide19.xml" ContentType="application/vnd.openxmlformats-officedocument.presentationml.notesSlide+xml"/>
  <Override PartName="/ppt/diagrams/data13.xml" ContentType="application/vnd.openxmlformats-officedocument.drawingml.diagramData+xml"/>
  <Override PartName="/ppt/diagrams/layout13.xml" ContentType="application/vnd.openxmlformats-officedocument.drawingml.diagramLayout+xml"/>
  <Override PartName="/ppt/diagrams/quickStyle13.xml" ContentType="application/vnd.openxmlformats-officedocument.drawingml.diagramStyle+xml"/>
  <Override PartName="/ppt/diagrams/colors13.xml" ContentType="application/vnd.openxmlformats-officedocument.drawingml.diagramColors+xml"/>
  <Override PartName="/ppt/diagrams/drawing13.xml" ContentType="application/vnd.ms-office.drawingml.diagramDrawing+xml"/>
  <Override PartName="/ppt/diagrams/data14.xml" ContentType="application/vnd.openxmlformats-officedocument.drawingml.diagramData+xml"/>
  <Override PartName="/ppt/diagrams/layout14.xml" ContentType="application/vnd.openxmlformats-officedocument.drawingml.diagramLayout+xml"/>
  <Override PartName="/ppt/diagrams/quickStyle14.xml" ContentType="application/vnd.openxmlformats-officedocument.drawingml.diagramStyle+xml"/>
  <Override PartName="/ppt/diagrams/colors14.xml" ContentType="application/vnd.openxmlformats-officedocument.drawingml.diagramColors+xml"/>
  <Override PartName="/ppt/diagrams/drawing14.xml" ContentType="application/vnd.ms-office.drawingml.diagramDrawing+xml"/>
  <Override PartName="/ppt/notesSlides/notesSlide20.xml" ContentType="application/vnd.openxmlformats-officedocument.presentationml.notesSlide+xml"/>
  <Override PartName="/ppt/diagrams/data15.xml" ContentType="application/vnd.openxmlformats-officedocument.drawingml.diagramData+xml"/>
  <Override PartName="/ppt/diagrams/layout15.xml" ContentType="application/vnd.openxmlformats-officedocument.drawingml.diagramLayout+xml"/>
  <Override PartName="/ppt/diagrams/quickStyle15.xml" ContentType="application/vnd.openxmlformats-officedocument.drawingml.diagramStyle+xml"/>
  <Override PartName="/ppt/diagrams/colors15.xml" ContentType="application/vnd.openxmlformats-officedocument.drawingml.diagramColors+xml"/>
  <Override PartName="/ppt/diagrams/drawing15.xml" ContentType="application/vnd.ms-office.drawingml.diagramDrawing+xml"/>
  <Override PartName="/ppt/notesSlides/notesSlide21.xml" ContentType="application/vnd.openxmlformats-officedocument.presentationml.notesSlide+xml"/>
  <Override PartName="/ppt/diagrams/data16.xml" ContentType="application/vnd.openxmlformats-officedocument.drawingml.diagramData+xml"/>
  <Override PartName="/ppt/diagrams/layout16.xml" ContentType="application/vnd.openxmlformats-officedocument.drawingml.diagramLayout+xml"/>
  <Override PartName="/ppt/diagrams/quickStyle16.xml" ContentType="application/vnd.openxmlformats-officedocument.drawingml.diagramStyle+xml"/>
  <Override PartName="/ppt/diagrams/colors16.xml" ContentType="application/vnd.openxmlformats-officedocument.drawingml.diagramColors+xml"/>
  <Override PartName="/ppt/diagrams/drawing16.xml" ContentType="application/vnd.ms-office.drawingml.diagramDrawing+xml"/>
  <Override PartName="/ppt/notesSlides/notesSlide22.xml" ContentType="application/vnd.openxmlformats-officedocument.presentationml.notesSlide+xml"/>
  <Override PartName="/ppt/diagrams/data17.xml" ContentType="application/vnd.openxmlformats-officedocument.drawingml.diagramData+xml"/>
  <Override PartName="/ppt/diagrams/layout17.xml" ContentType="application/vnd.openxmlformats-officedocument.drawingml.diagramLayout+xml"/>
  <Override PartName="/ppt/diagrams/quickStyle17.xml" ContentType="application/vnd.openxmlformats-officedocument.drawingml.diagramStyle+xml"/>
  <Override PartName="/ppt/diagrams/colors17.xml" ContentType="application/vnd.openxmlformats-officedocument.drawingml.diagramColors+xml"/>
  <Override PartName="/ppt/diagrams/drawing17.xml" ContentType="application/vnd.ms-office.drawingml.diagramDrawing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diagrams/data18.xml" ContentType="application/vnd.openxmlformats-officedocument.drawingml.diagramData+xml"/>
  <Override PartName="/ppt/diagrams/layout18.xml" ContentType="application/vnd.openxmlformats-officedocument.drawingml.diagramLayout+xml"/>
  <Override PartName="/ppt/diagrams/quickStyle18.xml" ContentType="application/vnd.openxmlformats-officedocument.drawingml.diagramStyle+xml"/>
  <Override PartName="/ppt/diagrams/colors18.xml" ContentType="application/vnd.openxmlformats-officedocument.drawingml.diagramColors+xml"/>
  <Override PartName="/ppt/diagrams/drawing18.xml" ContentType="application/vnd.ms-office.drawingml.diagramDrawing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comments/modernComment_142_26ECBE82.xml" ContentType="application/vnd.ms-powerpoint.comments+xml"/>
  <Override PartName="/ppt/diagrams/data19.xml" ContentType="application/vnd.openxmlformats-officedocument.drawingml.diagramData+xml"/>
  <Override PartName="/ppt/diagrams/layout19.xml" ContentType="application/vnd.openxmlformats-officedocument.drawingml.diagramLayout+xml"/>
  <Override PartName="/ppt/diagrams/quickStyle19.xml" ContentType="application/vnd.openxmlformats-officedocument.drawingml.diagramStyle+xml"/>
  <Override PartName="/ppt/diagrams/colors19.xml" ContentType="application/vnd.openxmlformats-officedocument.drawingml.diagramColors+xml"/>
  <Override PartName="/ppt/diagrams/drawing19.xml" ContentType="application/vnd.ms-office.drawingml.diagramDrawing+xml"/>
  <Override PartName="/ppt/diagrams/data20.xml" ContentType="application/vnd.openxmlformats-officedocument.drawingml.diagramData+xml"/>
  <Override PartName="/ppt/diagrams/layout20.xml" ContentType="application/vnd.openxmlformats-officedocument.drawingml.diagramLayout+xml"/>
  <Override PartName="/ppt/diagrams/quickStyle20.xml" ContentType="application/vnd.openxmlformats-officedocument.drawingml.diagramStyle+xml"/>
  <Override PartName="/ppt/diagrams/colors20.xml" ContentType="application/vnd.openxmlformats-officedocument.drawingml.diagramColors+xml"/>
  <Override PartName="/ppt/diagrams/drawing20.xml" ContentType="application/vnd.ms-office.drawingml.diagramDrawing+xml"/>
  <Override PartName="/ppt/notesSlides/notesSlide32.xml" ContentType="application/vnd.openxmlformats-officedocument.presentationml.notesSlide+xml"/>
  <Override PartName="/ppt/diagrams/data21.xml" ContentType="application/vnd.openxmlformats-officedocument.drawingml.diagramData+xml"/>
  <Override PartName="/ppt/diagrams/layout21.xml" ContentType="application/vnd.openxmlformats-officedocument.drawingml.diagramLayout+xml"/>
  <Override PartName="/ppt/diagrams/quickStyle21.xml" ContentType="application/vnd.openxmlformats-officedocument.drawingml.diagramStyle+xml"/>
  <Override PartName="/ppt/diagrams/colors21.xml" ContentType="application/vnd.openxmlformats-officedocument.drawingml.diagramColors+xml"/>
  <Override PartName="/ppt/diagrams/drawing21.xml" ContentType="application/vnd.ms-office.drawingml.diagramDrawing+xml"/>
  <Override PartName="/ppt/notesSlides/notesSlide33.xml" ContentType="application/vnd.openxmlformats-officedocument.presentationml.notesSlide+xml"/>
  <Override PartName="/ppt/diagrams/data22.xml" ContentType="application/vnd.openxmlformats-officedocument.drawingml.diagramData+xml"/>
  <Override PartName="/ppt/diagrams/layout22.xml" ContentType="application/vnd.openxmlformats-officedocument.drawingml.diagramLayout+xml"/>
  <Override PartName="/ppt/diagrams/quickStyle22.xml" ContentType="application/vnd.openxmlformats-officedocument.drawingml.diagramStyle+xml"/>
  <Override PartName="/ppt/diagrams/colors22.xml" ContentType="application/vnd.openxmlformats-officedocument.drawingml.diagramColors+xml"/>
  <Override PartName="/ppt/diagrams/drawing22.xml" ContentType="application/vnd.ms-office.drawingml.diagramDrawing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diagrams/data23.xml" ContentType="application/vnd.openxmlformats-officedocument.drawingml.diagramData+xml"/>
  <Override PartName="/ppt/diagrams/layout23.xml" ContentType="application/vnd.openxmlformats-officedocument.drawingml.diagramLayout+xml"/>
  <Override PartName="/ppt/diagrams/quickStyle23.xml" ContentType="application/vnd.openxmlformats-officedocument.drawingml.diagramStyle+xml"/>
  <Override PartName="/ppt/diagrams/colors23.xml" ContentType="application/vnd.openxmlformats-officedocument.drawingml.diagramColors+xml"/>
  <Override PartName="/ppt/diagrams/drawing23.xml" ContentType="application/vnd.ms-office.drawingml.diagramDrawing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comments/modernComment_119_A98C58E3.xml" ContentType="application/vnd.ms-powerpoint.comments+xml"/>
  <Override PartName="/ppt/notesSlides/notesSlide41.xml" ContentType="application/vnd.openxmlformats-officedocument.presentationml.notesSlide+xml"/>
  <Override PartName="/ppt/revisionInfo.xml" ContentType="application/vnd.ms-powerpoint.revisioninfo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60" r:id="rId4"/>
  </p:sldMasterIdLst>
  <p:notesMasterIdLst>
    <p:notesMasterId r:id="rId61"/>
  </p:notesMasterIdLst>
  <p:handoutMasterIdLst>
    <p:handoutMasterId r:id="rId62"/>
  </p:handoutMasterIdLst>
  <p:sldIdLst>
    <p:sldId id="261" r:id="rId5"/>
    <p:sldId id="300" r:id="rId6"/>
    <p:sldId id="301" r:id="rId7"/>
    <p:sldId id="302" r:id="rId8"/>
    <p:sldId id="279" r:id="rId9"/>
    <p:sldId id="336" r:id="rId10"/>
    <p:sldId id="278" r:id="rId11"/>
    <p:sldId id="303" r:id="rId12"/>
    <p:sldId id="266" r:id="rId13"/>
    <p:sldId id="282" r:id="rId14"/>
    <p:sldId id="293" r:id="rId15"/>
    <p:sldId id="304" r:id="rId16"/>
    <p:sldId id="305" r:id="rId17"/>
    <p:sldId id="306" r:id="rId18"/>
    <p:sldId id="309" r:id="rId19"/>
    <p:sldId id="307" r:id="rId20"/>
    <p:sldId id="335" r:id="rId21"/>
    <p:sldId id="314" r:id="rId22"/>
    <p:sldId id="334" r:id="rId23"/>
    <p:sldId id="317" r:id="rId24"/>
    <p:sldId id="315" r:id="rId25"/>
    <p:sldId id="325" r:id="rId26"/>
    <p:sldId id="327" r:id="rId27"/>
    <p:sldId id="316" r:id="rId28"/>
    <p:sldId id="319" r:id="rId29"/>
    <p:sldId id="330" r:id="rId30"/>
    <p:sldId id="329" r:id="rId31"/>
    <p:sldId id="320" r:id="rId32"/>
    <p:sldId id="333" r:id="rId33"/>
    <p:sldId id="298" r:id="rId34"/>
    <p:sldId id="312" r:id="rId35"/>
    <p:sldId id="328" r:id="rId36"/>
    <p:sldId id="332" r:id="rId37"/>
    <p:sldId id="337" r:id="rId38"/>
    <p:sldId id="338" r:id="rId39"/>
    <p:sldId id="311" r:id="rId40"/>
    <p:sldId id="339" r:id="rId41"/>
    <p:sldId id="322" r:id="rId42"/>
    <p:sldId id="323" r:id="rId43"/>
    <p:sldId id="287" r:id="rId44"/>
    <p:sldId id="324" r:id="rId45"/>
    <p:sldId id="262" r:id="rId46"/>
    <p:sldId id="270" r:id="rId47"/>
    <p:sldId id="265" r:id="rId48"/>
    <p:sldId id="280" r:id="rId49"/>
    <p:sldId id="326" r:id="rId50"/>
    <p:sldId id="331" r:id="rId51"/>
    <p:sldId id="297" r:id="rId52"/>
    <p:sldId id="295" r:id="rId53"/>
    <p:sldId id="296" r:id="rId54"/>
    <p:sldId id="288" r:id="rId55"/>
    <p:sldId id="290" r:id="rId56"/>
    <p:sldId id="289" r:id="rId57"/>
    <p:sldId id="281" r:id="rId58"/>
    <p:sldId id="271" r:id="rId59"/>
    <p:sldId id="277" r:id="rId60"/>
  </p:sldIdLst>
  <p:sldSz cx="9144000" cy="5143500" type="screen16x9"/>
  <p:notesSz cx="6858000" cy="9144000"/>
  <p:defaultTextStyle>
    <a:defPPr>
      <a:defRPr lang="en-US"/>
    </a:defPPr>
    <a:lvl1pPr marL="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1pPr>
    <a:lvl2pPr marL="35661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2pPr>
    <a:lvl3pPr marL="71323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3pPr>
    <a:lvl4pPr marL="106984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4pPr>
    <a:lvl5pPr marL="1426464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1404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3" pos="294" userDrawn="1">
          <p15:clr>
            <a:srgbClr val="A4A3A4"/>
          </p15:clr>
        </p15:guide>
        <p15:guide id="4" orient="horz" pos="162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F14E102-6440-2116-9AFC-9AA71A7671D7}" name="Boppert Leon (HOME/EBT4)" initials="BL(" userId="S::lop1le@bosch.com::49f3f4d7-30b7-4309-a693-72aa46cd1046" providerId="AD"/>
  <p188:author id="{884C66A0-DD3D-67AF-D9A3-6F512E72A25D}" name="Leon Boppert" initials="LB" userId="S::Leon.Boppert@bwedu.de::827c11eb-dd40-48e1-aeb6-ca2602dfd4ef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A6A6"/>
    <a:srgbClr val="67AB9F"/>
    <a:srgbClr val="75B6FF"/>
    <a:srgbClr val="0075EB"/>
    <a:srgbClr val="003D7A"/>
    <a:srgbClr val="102236"/>
    <a:srgbClr val="0E324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AC2AB89F-FC8C-4E47-BF1B-70DA4D5F9243}" v="358" dt="2024-01-30T20:23:23.938"/>
  </p1510:revLst>
</p1510:revInfo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1964" autoAdjust="0"/>
    <p:restoredTop sz="88936" autoAdjust="0"/>
  </p:normalViewPr>
  <p:slideViewPr>
    <p:cSldViewPr snapToGrid="0">
      <p:cViewPr>
        <p:scale>
          <a:sx n="71" d="100"/>
          <a:sy n="71" d="100"/>
        </p:scale>
        <p:origin x="536" y="52"/>
      </p:cViewPr>
      <p:guideLst>
        <p:guide pos="294"/>
        <p:guide orient="horz" pos="1620"/>
      </p:guideLst>
    </p:cSldViewPr>
  </p:slideViewPr>
  <p:outlineViewPr>
    <p:cViewPr>
      <p:scale>
        <a:sx n="33" d="100"/>
        <a:sy n="33" d="100"/>
      </p:scale>
      <p:origin x="0" y="-50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 showGuides="1">
      <p:cViewPr varScale="1">
        <p:scale>
          <a:sx n="81" d="100"/>
          <a:sy n="81" d="100"/>
        </p:scale>
        <p:origin x="3336" y="10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2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slide" Target="slides/slide46.xml"/><Relationship Id="rId55" Type="http://schemas.openxmlformats.org/officeDocument/2006/relationships/slide" Target="slides/slide51.xml"/><Relationship Id="rId63" Type="http://schemas.openxmlformats.org/officeDocument/2006/relationships/presProps" Target="presProps.xml"/><Relationship Id="rId68" Type="http://schemas.microsoft.com/office/2018/10/relationships/authors" Target="authors.xml"/><Relationship Id="rId7" Type="http://schemas.openxmlformats.org/officeDocument/2006/relationships/slide" Target="slides/slide3.xml"/><Relationship Id="rId2" Type="http://schemas.openxmlformats.org/officeDocument/2006/relationships/customXml" Target="../customXml/item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slide" Target="slides/slide49.xml"/><Relationship Id="rId58" Type="http://schemas.openxmlformats.org/officeDocument/2006/relationships/slide" Target="slides/slide54.xml"/><Relationship Id="rId66" Type="http://schemas.openxmlformats.org/officeDocument/2006/relationships/tableStyles" Target="tableStyles.xml"/><Relationship Id="rId5" Type="http://schemas.openxmlformats.org/officeDocument/2006/relationships/slide" Target="slides/slide1.xml"/><Relationship Id="rId61" Type="http://schemas.openxmlformats.org/officeDocument/2006/relationships/notesMaster" Target="notesMasters/notesMaster1.xml"/><Relationship Id="rId19" Type="http://schemas.openxmlformats.org/officeDocument/2006/relationships/slide" Target="slides/slide1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56" Type="http://schemas.openxmlformats.org/officeDocument/2006/relationships/slide" Target="slides/slide52.xml"/><Relationship Id="rId64" Type="http://schemas.openxmlformats.org/officeDocument/2006/relationships/viewProps" Target="viewProps.xml"/><Relationship Id="rId8" Type="http://schemas.openxmlformats.org/officeDocument/2006/relationships/slide" Target="slides/slide4.xml"/><Relationship Id="rId51" Type="http://schemas.openxmlformats.org/officeDocument/2006/relationships/slide" Target="slides/slide47.xml"/><Relationship Id="rId3" Type="http://schemas.openxmlformats.org/officeDocument/2006/relationships/customXml" Target="../customXml/item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59" Type="http://schemas.openxmlformats.org/officeDocument/2006/relationships/slide" Target="slides/slide55.xml"/><Relationship Id="rId67" Type="http://schemas.microsoft.com/office/2015/10/relationships/revisionInfo" Target="revisionInfo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54" Type="http://schemas.openxmlformats.org/officeDocument/2006/relationships/slide" Target="slides/slide50.xml"/><Relationship Id="rId62" Type="http://schemas.openxmlformats.org/officeDocument/2006/relationships/handoutMaster" Target="handoutMasters/handoutMaster1.xml"/><Relationship Id="rId1" Type="http://schemas.openxmlformats.org/officeDocument/2006/relationships/customXml" Target="../customXml/item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Relationship Id="rId57" Type="http://schemas.openxmlformats.org/officeDocument/2006/relationships/slide" Target="slides/slide53.xml"/><Relationship Id="rId10" Type="http://schemas.openxmlformats.org/officeDocument/2006/relationships/slide" Target="slides/slide6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slide" Target="slides/slide48.xml"/><Relationship Id="rId60" Type="http://schemas.openxmlformats.org/officeDocument/2006/relationships/slide" Target="slides/slide56.xml"/><Relationship Id="rId65" Type="http://schemas.openxmlformats.org/officeDocument/2006/relationships/theme" Target="theme/theme1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5.xml"/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39" Type="http://schemas.openxmlformats.org/officeDocument/2006/relationships/slide" Target="slides/slide35.xml"/></Relationships>
</file>

<file path=ppt/comments/modernComment_10A_539D150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BBD87F51-3DC1-4DFA-833C-4EAE156379E0}" authorId="{7F14E102-6440-2116-9AFC-9AA71A7671D7}" created="2024-01-31T20:50:29.109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1402803463" sldId="266"/>
      <ac:graphicFrameMk id="3" creationId="{5BB8ECEB-CA4A-AD5B-4901-51B4EC0E2520}"/>
    </ac:deMkLst>
    <p188:txBody>
      <a:bodyPr/>
      <a:lstStyle/>
      <a:p>
        <a:r>
          <a:rPr lang="de-DE"/>
          <a:t>What to say for AJ20?</a:t>
        </a:r>
      </a:p>
    </p188:txBody>
  </p188:cm>
</p188:cmLst>
</file>

<file path=ppt/comments/modernComment_119_A98C58E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2816AC8-1E09-418C-9753-55649C6919E3}" authorId="{7F14E102-6440-2116-9AFC-9AA71A7671D7}" created="2024-01-30T12:37:52.181">
    <ac:deMkLst xmlns:ac="http://schemas.microsoft.com/office/drawing/2013/main/command">
      <pc:docMk xmlns:pc="http://schemas.microsoft.com/office/powerpoint/2013/main/command"/>
      <pc:sldMk xmlns:pc="http://schemas.microsoft.com/office/powerpoint/2013/main/command" cId="2844547299" sldId="281"/>
      <ac:picMk id="8" creationId="{76B4253D-217C-255C-1F20-815B35B82C10}"/>
    </ac:deMkLst>
    <p188:txBody>
      <a:bodyPr/>
      <a:lstStyle/>
      <a:p>
        <a:r>
          <a:rPr lang="de-DE"/>
          <a:t>Welcher Teil am relevantesten?
- Intents, NLU, knowledge base, Beispiel was für Fragen der Bot beantworten konnte</a:t>
        </a:r>
      </a:p>
    </p188:txBody>
  </p188:cm>
</p188:cmLst>
</file>

<file path=ppt/comments/modernComment_13A_F9A36503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7CEA6DCA-A3A2-47EF-919E-38FB0275862D}" authorId="{884C66A0-DD3D-67AF-D9A3-6F512E72A25D}" created="2024-07-31T16:22:39.837">
    <pc:sldMkLst xmlns:pc="http://schemas.microsoft.com/office/powerpoint/2013/main/command">
      <pc:docMk/>
      <pc:sldMk cId="4188235011" sldId="314"/>
    </pc:sldMkLst>
    <p188:txBody>
      <a:bodyPr/>
      <a:lstStyle/>
      <a:p>
        <a:r>
          <a:rPr lang="en-US"/>
          <a:t>Was genau zu desing science und empirical research sagen?</a:t>
        </a:r>
      </a:p>
    </p188:txBody>
  </p188:cm>
</p188:cmLst>
</file>

<file path=ppt/comments/modernComment_142_26ECBE82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661D25F6-D551-4F67-9456-0DD9E5E9563F}" authorId="{884C66A0-DD3D-67AF-D9A3-6F512E72A25D}" created="2024-08-01T14:47:28.221">
    <pc:sldMkLst xmlns:pc="http://schemas.microsoft.com/office/powerpoint/2013/main/command">
      <pc:docMk/>
      <pc:sldMk cId="653049474" sldId="322"/>
    </pc:sldMkLst>
    <p188:txBody>
      <a:bodyPr/>
      <a:lstStyle/>
      <a:p>
        <a:r>
          <a:rPr lang="de-DE"/>
          <a:t>Adding hypothesises to slides?</a:t>
        </a:r>
      </a:p>
    </p188:txBody>
  </p188:cm>
</p188:cmLst>
</file>

<file path=ppt/diagrams/_rels/data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ata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_rels/drawing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.svg"/><Relationship Id="rId3" Type="http://schemas.openxmlformats.org/officeDocument/2006/relationships/image" Target="../media/image8.png"/><Relationship Id="rId7" Type="http://schemas.openxmlformats.org/officeDocument/2006/relationships/image" Target="../media/image12.png"/><Relationship Id="rId2" Type="http://schemas.openxmlformats.org/officeDocument/2006/relationships/image" Target="../media/image7.svg"/><Relationship Id="rId1" Type="http://schemas.openxmlformats.org/officeDocument/2006/relationships/image" Target="../media/image6.png"/><Relationship Id="rId6" Type="http://schemas.openxmlformats.org/officeDocument/2006/relationships/image" Target="../media/image11.svg"/><Relationship Id="rId5" Type="http://schemas.openxmlformats.org/officeDocument/2006/relationships/image" Target="../media/image10.png"/><Relationship Id="rId4" Type="http://schemas.openxmlformats.org/officeDocument/2006/relationships/image" Target="../media/image9.svg"/></Relationships>
</file>

<file path=ppt/diagrams/_rels/drawing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6.svg"/><Relationship Id="rId3" Type="http://schemas.openxmlformats.org/officeDocument/2006/relationships/image" Target="../media/image81.png"/><Relationship Id="rId7" Type="http://schemas.openxmlformats.org/officeDocument/2006/relationships/image" Target="../media/image85.png"/><Relationship Id="rId2" Type="http://schemas.openxmlformats.org/officeDocument/2006/relationships/image" Target="../media/image80.svg"/><Relationship Id="rId1" Type="http://schemas.openxmlformats.org/officeDocument/2006/relationships/image" Target="../media/image79.png"/><Relationship Id="rId6" Type="http://schemas.openxmlformats.org/officeDocument/2006/relationships/image" Target="../media/image84.svg"/><Relationship Id="rId5" Type="http://schemas.openxmlformats.org/officeDocument/2006/relationships/image" Target="../media/image83.png"/><Relationship Id="rId4" Type="http://schemas.openxmlformats.org/officeDocument/2006/relationships/image" Target="../media/image82.svg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5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6.xml><?xml version="1.0" encoding="utf-8"?>
<dgm:colorsDef xmlns:dgm="http://schemas.openxmlformats.org/drawingml/2006/diagram" xmlns:a="http://schemas.openxmlformats.org/drawingml/2006/main" uniqueId="urn:microsoft.com/office/officeart/2005/8/colors/accent3_3">
  <dgm:title val=""/>
  <dgm:desc val=""/>
  <dgm:catLst>
    <dgm:cat type="accent3" pri="11300"/>
  </dgm:catLst>
  <dgm:styleLbl name="node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shade val="80000"/>
      </a:schemeClr>
      <a:schemeClr val="accent3">
        <a:tint val="7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/>
    <dgm:txEffectClrLst/>
  </dgm:styleLbl>
  <dgm:styleLbl name="lnNode1">
    <dgm:fillClrLst>
      <a:schemeClr val="accent3">
        <a:shade val="80000"/>
      </a:schemeClr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tint val="70000"/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bgSibTrans2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lt1"/>
    </dgm:txFillClrLst>
    <dgm:txEffectClrLst/>
  </dgm:styleLbl>
  <dgm:styleLbl name="sibTrans1D1">
    <dgm:fillClrLst>
      <a:schemeClr val="accent3">
        <a:shade val="90000"/>
      </a:schemeClr>
      <a:schemeClr val="accent3">
        <a:tint val="70000"/>
      </a:schemeClr>
    </dgm:fillClrLst>
    <dgm:linClrLst>
      <a:schemeClr val="accent3">
        <a:shade val="90000"/>
      </a:schemeClr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shade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tint val="99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tint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tint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9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8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shade val="80000"/>
      </a:schemeClr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9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8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7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19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0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3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5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6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7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8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9.xml><?xml version="1.0" encoding="utf-8"?>
<dgm:colorsDef xmlns:dgm="http://schemas.openxmlformats.org/drawingml/2006/diagram" xmlns:a="http://schemas.openxmlformats.org/drawingml/2006/main" uniqueId="urn:microsoft.com/office/officeart/2005/8/colors/accent3_2">
  <dgm:title val=""/>
  <dgm:desc val=""/>
  <dgm:catLst>
    <dgm:cat type="accent3" pri="11200"/>
  </dgm:catLst>
  <dgm:styleLbl name="node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3"/>
    </dgm:fillClrLst>
    <dgm:linClrLst meth="repeat">
      <a:schemeClr val="accent3"/>
    </dgm:linClrLst>
    <dgm:effectClrLst/>
    <dgm:txLinClrLst/>
    <dgm:txFillClrLst/>
    <dgm:txEffectClrLst/>
  </dgm:styleLbl>
  <dgm:styleLbl name="lnNode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3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3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tint val="60000"/>
      </a:schemeClr>
    </dgm:fillClrLst>
    <dgm:linClrLst meth="repeat">
      <a:schemeClr val="accent3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/>
    </dgm:fillClrLst>
    <dgm:linClrLst meth="repeat">
      <a:schemeClr val="accent3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/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8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300" dirty="0" err="1">
              <a:solidFill>
                <a:schemeClr val="bg1"/>
              </a:solidFill>
            </a:rPr>
            <a:t>Objectives</a:t>
          </a:r>
          <a:r>
            <a:rPr lang="de-DE" sz="1300" dirty="0">
              <a:solidFill>
                <a:schemeClr val="bg1"/>
              </a:solidFill>
            </a:rPr>
            <a:t> &amp; Development </a:t>
          </a:r>
          <a:r>
            <a:rPr lang="de-DE" sz="1200" dirty="0">
              <a:solidFill>
                <a:schemeClr val="bg1"/>
              </a:solidFill>
            </a:rPr>
            <a:t>Problems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Work Plan &amp; Schedule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endParaRPr lang="de-DE" sz="13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5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5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5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5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5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5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5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5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E81D3CFA-F077-4C33-A495-9547CE191EC2}" type="pres">
      <dgm:prSet presAssocID="{0EE7E91F-3258-4FA9-ACFA-117F27132860}" presName="compositeA" presStyleCnt="0"/>
      <dgm:spPr/>
    </dgm:pt>
    <dgm:pt modelId="{A7C302CF-DE1A-4625-B9C3-A1C49413A662}" type="pres">
      <dgm:prSet presAssocID="{0EE7E91F-3258-4FA9-ACFA-117F27132860}" presName="textA" presStyleLbl="revTx" presStyleIdx="4" presStyleCnt="5">
        <dgm:presLayoutVars>
          <dgm:bulletEnabled val="1"/>
        </dgm:presLayoutVars>
      </dgm:prSet>
      <dgm:spPr/>
    </dgm:pt>
    <dgm:pt modelId="{7CBF3427-98DB-42D9-903D-D40220594C5F}" type="pres">
      <dgm:prSet presAssocID="{0EE7E91F-3258-4FA9-ACFA-117F27132860}" presName="circleA" presStyleLbl="node1" presStyleIdx="4" presStyleCnt="5"/>
      <dgm:spPr>
        <a:solidFill>
          <a:schemeClr val="accent1"/>
        </a:solidFill>
      </dgm:spPr>
    </dgm:pt>
    <dgm:pt modelId="{8EC3F343-6186-4668-BE3B-4918490BEF2D}" type="pres">
      <dgm:prSet presAssocID="{0EE7E91F-3258-4FA9-ACFA-117F27132860}" presName="spaceA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FE4A600B-5B84-43BF-B35A-136ED716082A}" type="presOf" srcId="{0EE7E91F-3258-4FA9-ACFA-117F27132860}" destId="{A7C302CF-DE1A-4625-B9C3-A1C49413A662}" srcOrd="0" destOrd="0" presId="urn:microsoft.com/office/officeart/2005/8/layout/hProcess11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4" destOrd="0" parTransId="{00FA8302-85A1-4970-96CE-FBA6097E7A8E}" sibTransId="{159CC202-D806-4BA1-B4B6-AA24BC233771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38D81EFE-38A5-4140-9B34-BB5BD9FE6798}" type="presParOf" srcId="{551C0A20-B9FD-41CD-9778-817433B32C95}" destId="{E81D3CFA-F077-4C33-A495-9547CE191EC2}" srcOrd="8" destOrd="0" presId="urn:microsoft.com/office/officeart/2005/8/layout/hProcess11"/>
    <dgm:cxn modelId="{46D9FA9C-48E1-4F49-8C76-DA0734E256AE}" type="presParOf" srcId="{E81D3CFA-F077-4C33-A495-9547CE191EC2}" destId="{A7C302CF-DE1A-4625-B9C3-A1C49413A662}" srcOrd="0" destOrd="0" presId="urn:microsoft.com/office/officeart/2005/8/layout/hProcess11"/>
    <dgm:cxn modelId="{6044B191-A02C-4E2A-9A9D-03432D0EF8A6}" type="presParOf" srcId="{E81D3CFA-F077-4C33-A495-9547CE191EC2}" destId="{7CBF3427-98DB-42D9-903D-D40220594C5F}" srcOrd="1" destOrd="0" presId="urn:microsoft.com/office/officeart/2005/8/layout/hProcess11"/>
    <dgm:cxn modelId="{4C94B496-C381-47C1-8759-D6A7B2D4F6FE}" type="presParOf" srcId="{E81D3CFA-F077-4C33-A495-9547CE191EC2}" destId="{8EC3F343-6186-4668-BE3B-4918490BEF2D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0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Methodology</a:t>
          </a:r>
          <a:endParaRPr lang="de-DE" sz="13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Evaluation &amp; </a:t>
          </a:r>
          <a:r>
            <a:rPr lang="de-DE" sz="1400" dirty="0" err="1">
              <a:solidFill>
                <a:schemeClr val="bg1"/>
              </a:solidFill>
            </a:rPr>
            <a:t>Discussion</a:t>
          </a:r>
          <a:endParaRPr lang="de-DE" sz="1400" dirty="0">
            <a:solidFill>
              <a:schemeClr val="bg1"/>
            </a:solidFill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1.xml><?xml version="1.0" encoding="utf-8"?>
<dgm:dataModel xmlns:dgm="http://schemas.openxmlformats.org/drawingml/2006/diagram" xmlns:a="http://schemas.openxmlformats.org/drawingml/2006/main">
  <dgm:ptLst>
    <dgm:pt modelId="{BE79D050-FC72-4FA7-B4B9-17F5CDCD73B6}" type="doc">
      <dgm:prSet loTypeId="urn:microsoft.com/office/officeart/2005/8/layout/arrow2" loCatId="process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E491C193-29C8-46A4-BE57-5E188481206E}">
      <dgm:prSet/>
      <dgm:spPr/>
      <dgm:t>
        <a:bodyPr/>
        <a:lstStyle/>
        <a:p>
          <a:r>
            <a:rPr lang="en-US" b="0" i="0" baseline="0"/>
            <a:t>Literature Review</a:t>
          </a:r>
          <a:endParaRPr lang="en-US"/>
        </a:p>
      </dgm:t>
    </dgm:pt>
    <dgm:pt modelId="{208F96BE-6160-4C41-A25A-7095F4A203C7}" type="parTrans" cxnId="{5311A380-A8AB-43DF-87AE-12673FC6E7D8}">
      <dgm:prSet/>
      <dgm:spPr/>
      <dgm:t>
        <a:bodyPr/>
        <a:lstStyle/>
        <a:p>
          <a:endParaRPr lang="en-US"/>
        </a:p>
      </dgm:t>
    </dgm:pt>
    <dgm:pt modelId="{D2E3EDD3-130B-4213-A604-06840535049D}" type="sibTrans" cxnId="{5311A380-A8AB-43DF-87AE-12673FC6E7D8}">
      <dgm:prSet/>
      <dgm:spPr/>
      <dgm:t>
        <a:bodyPr/>
        <a:lstStyle/>
        <a:p>
          <a:endParaRPr lang="en-US"/>
        </a:p>
      </dgm:t>
    </dgm:pt>
    <dgm:pt modelId="{731DA794-485B-475F-8A5C-F3739E9EBFF9}">
      <dgm:prSet/>
      <dgm:spPr/>
      <dgm:t>
        <a:bodyPr/>
        <a:lstStyle/>
        <a:p>
          <a:r>
            <a:rPr lang="en-US"/>
            <a:t>Preliminary Surveys</a:t>
          </a:r>
        </a:p>
      </dgm:t>
    </dgm:pt>
    <dgm:pt modelId="{A1688A9A-D76E-4409-81FF-68AFADAF01C3}" type="parTrans" cxnId="{DB7786C0-8559-47FB-B3ED-31145D393018}">
      <dgm:prSet/>
      <dgm:spPr/>
      <dgm:t>
        <a:bodyPr/>
        <a:lstStyle/>
        <a:p>
          <a:endParaRPr lang="en-US"/>
        </a:p>
      </dgm:t>
    </dgm:pt>
    <dgm:pt modelId="{72A0AC3A-3B43-46D0-9FBC-6FD4115AB2E3}" type="sibTrans" cxnId="{DB7786C0-8559-47FB-B3ED-31145D393018}">
      <dgm:prSet/>
      <dgm:spPr/>
      <dgm:t>
        <a:bodyPr/>
        <a:lstStyle/>
        <a:p>
          <a:endParaRPr lang="en-US"/>
        </a:p>
      </dgm:t>
    </dgm:pt>
    <dgm:pt modelId="{7D14795F-33F4-4E7E-B4BF-8C5466115ED5}">
      <dgm:prSet/>
      <dgm:spPr/>
      <dgm:t>
        <a:bodyPr/>
        <a:lstStyle/>
        <a:p>
          <a:r>
            <a:rPr lang="en-US" b="0" i="0" baseline="0"/>
            <a:t>User Survey for Chatbot Inputs</a:t>
          </a:r>
          <a:endParaRPr lang="en-US"/>
        </a:p>
      </dgm:t>
    </dgm:pt>
    <dgm:pt modelId="{82543473-2F4F-4A34-BB0E-C4E1E015AFD6}" type="parTrans" cxnId="{A764EA32-10EF-4C7E-8D34-8F432890B075}">
      <dgm:prSet/>
      <dgm:spPr/>
      <dgm:t>
        <a:bodyPr/>
        <a:lstStyle/>
        <a:p>
          <a:endParaRPr lang="en-US"/>
        </a:p>
      </dgm:t>
    </dgm:pt>
    <dgm:pt modelId="{0D35213C-32BD-4961-8DFD-5D48501FF07D}" type="sibTrans" cxnId="{A764EA32-10EF-4C7E-8D34-8F432890B075}">
      <dgm:prSet/>
      <dgm:spPr/>
      <dgm:t>
        <a:bodyPr/>
        <a:lstStyle/>
        <a:p>
          <a:endParaRPr lang="en-US"/>
        </a:p>
      </dgm:t>
    </dgm:pt>
    <dgm:pt modelId="{9EF7C672-5934-482B-9176-9F6288CF02DD}">
      <dgm:prSet/>
      <dgm:spPr/>
      <dgm:t>
        <a:bodyPr/>
        <a:lstStyle/>
        <a:p>
          <a:r>
            <a:rPr lang="en-US" b="0" i="0" baseline="0"/>
            <a:t>Iterative Prototype Development</a:t>
          </a:r>
          <a:endParaRPr lang="en-US"/>
        </a:p>
      </dgm:t>
    </dgm:pt>
    <dgm:pt modelId="{ECF946F2-626F-4445-BFA4-2A14E4A7D0B2}" type="parTrans" cxnId="{F0C501BA-B23F-45BF-8456-9DBDBA5113A6}">
      <dgm:prSet/>
      <dgm:spPr/>
      <dgm:t>
        <a:bodyPr/>
        <a:lstStyle/>
        <a:p>
          <a:endParaRPr lang="en-US"/>
        </a:p>
      </dgm:t>
    </dgm:pt>
    <dgm:pt modelId="{697DA806-E716-4B9D-88C8-59D11C59CF25}" type="sibTrans" cxnId="{F0C501BA-B23F-45BF-8456-9DBDBA5113A6}">
      <dgm:prSet/>
      <dgm:spPr/>
      <dgm:t>
        <a:bodyPr/>
        <a:lstStyle/>
        <a:p>
          <a:endParaRPr lang="en-US"/>
        </a:p>
      </dgm:t>
    </dgm:pt>
    <dgm:pt modelId="{960BED5D-6D64-4259-A5DB-07BAB0B36BEF}">
      <dgm:prSet/>
      <dgm:spPr/>
      <dgm:t>
        <a:bodyPr/>
        <a:lstStyle/>
        <a:p>
          <a:r>
            <a:rPr lang="en-US"/>
            <a:t>Mixed-Methods Evaluation</a:t>
          </a:r>
        </a:p>
      </dgm:t>
    </dgm:pt>
    <dgm:pt modelId="{30930EE5-FF54-4D41-84B6-9C62CF7B50B6}" type="parTrans" cxnId="{21192DDE-E477-482D-865A-C83CB7E2FA41}">
      <dgm:prSet/>
      <dgm:spPr/>
      <dgm:t>
        <a:bodyPr/>
        <a:lstStyle/>
        <a:p>
          <a:endParaRPr lang="en-US"/>
        </a:p>
      </dgm:t>
    </dgm:pt>
    <dgm:pt modelId="{A10D8CFE-2367-4F86-B184-3FC9C068D343}" type="sibTrans" cxnId="{21192DDE-E477-482D-865A-C83CB7E2FA41}">
      <dgm:prSet/>
      <dgm:spPr/>
      <dgm:t>
        <a:bodyPr/>
        <a:lstStyle/>
        <a:p>
          <a:endParaRPr lang="en-US"/>
        </a:p>
      </dgm:t>
    </dgm:pt>
    <dgm:pt modelId="{0875774C-79EB-4191-B42D-FC47C9BD541D}" type="pres">
      <dgm:prSet presAssocID="{BE79D050-FC72-4FA7-B4B9-17F5CDCD73B6}" presName="arrowDiagram" presStyleCnt="0">
        <dgm:presLayoutVars>
          <dgm:chMax val="5"/>
          <dgm:dir/>
          <dgm:resizeHandles val="exact"/>
        </dgm:presLayoutVars>
      </dgm:prSet>
      <dgm:spPr/>
    </dgm:pt>
    <dgm:pt modelId="{5BA5AFCF-497D-4139-BC2A-101E7E25CD07}" type="pres">
      <dgm:prSet presAssocID="{BE79D050-FC72-4FA7-B4B9-17F5CDCD73B6}" presName="arrow" presStyleLbl="bgShp" presStyleIdx="0" presStyleCnt="1" custLinFactNeighborX="-5357" custLinFactNeighborY="-431"/>
      <dgm:spPr/>
    </dgm:pt>
    <dgm:pt modelId="{F26E9D3D-8419-4527-9F0F-CB483D4B85D9}" type="pres">
      <dgm:prSet presAssocID="{BE79D050-FC72-4FA7-B4B9-17F5CDCD73B6}" presName="arrowDiagram5" presStyleCnt="0"/>
      <dgm:spPr/>
    </dgm:pt>
    <dgm:pt modelId="{704806D0-D503-4122-8E6F-290F7AF8F6A8}" type="pres">
      <dgm:prSet presAssocID="{E491C193-29C8-46A4-BE57-5E188481206E}" presName="bullet5a" presStyleLbl="node1" presStyleIdx="0" presStyleCnt="5"/>
      <dgm:spPr/>
    </dgm:pt>
    <dgm:pt modelId="{7B5D473C-7492-453E-8F4C-751A1BC20867}" type="pres">
      <dgm:prSet presAssocID="{E491C193-29C8-46A4-BE57-5E188481206E}" presName="textBox5a" presStyleLbl="revTx" presStyleIdx="0" presStyleCnt="5">
        <dgm:presLayoutVars>
          <dgm:bulletEnabled val="1"/>
        </dgm:presLayoutVars>
      </dgm:prSet>
      <dgm:spPr/>
    </dgm:pt>
    <dgm:pt modelId="{12D6D7BF-5CCD-48C8-9AA8-294163A238A0}" type="pres">
      <dgm:prSet presAssocID="{731DA794-485B-475F-8A5C-F3739E9EBFF9}" presName="bullet5b" presStyleLbl="node1" presStyleIdx="1" presStyleCnt="5"/>
      <dgm:spPr/>
    </dgm:pt>
    <dgm:pt modelId="{59FE08CD-21B0-475C-9137-6BA193DFF30E}" type="pres">
      <dgm:prSet presAssocID="{731DA794-485B-475F-8A5C-F3739E9EBFF9}" presName="textBox5b" presStyleLbl="revTx" presStyleIdx="1" presStyleCnt="5">
        <dgm:presLayoutVars>
          <dgm:bulletEnabled val="1"/>
        </dgm:presLayoutVars>
      </dgm:prSet>
      <dgm:spPr/>
    </dgm:pt>
    <dgm:pt modelId="{AD2369C9-27DB-4181-A0E3-39937A5CF95F}" type="pres">
      <dgm:prSet presAssocID="{7D14795F-33F4-4E7E-B4BF-8C5466115ED5}" presName="bullet5c" presStyleLbl="node1" presStyleIdx="2" presStyleCnt="5"/>
      <dgm:spPr/>
    </dgm:pt>
    <dgm:pt modelId="{17D951F1-4FDC-4E96-A82B-39B985B61355}" type="pres">
      <dgm:prSet presAssocID="{7D14795F-33F4-4E7E-B4BF-8C5466115ED5}" presName="textBox5c" presStyleLbl="revTx" presStyleIdx="2" presStyleCnt="5">
        <dgm:presLayoutVars>
          <dgm:bulletEnabled val="1"/>
        </dgm:presLayoutVars>
      </dgm:prSet>
      <dgm:spPr/>
    </dgm:pt>
    <dgm:pt modelId="{3CF8FCFC-8DA1-4E9F-BB5F-8644EC4A8A25}" type="pres">
      <dgm:prSet presAssocID="{9EF7C672-5934-482B-9176-9F6288CF02DD}" presName="bullet5d" presStyleLbl="node1" presStyleIdx="3" presStyleCnt="5"/>
      <dgm:spPr/>
    </dgm:pt>
    <dgm:pt modelId="{6124BA95-19F5-4391-91E0-FF5885EE6DAA}" type="pres">
      <dgm:prSet presAssocID="{9EF7C672-5934-482B-9176-9F6288CF02DD}" presName="textBox5d" presStyleLbl="revTx" presStyleIdx="3" presStyleCnt="5">
        <dgm:presLayoutVars>
          <dgm:bulletEnabled val="1"/>
        </dgm:presLayoutVars>
      </dgm:prSet>
      <dgm:spPr/>
    </dgm:pt>
    <dgm:pt modelId="{AB1B26AD-AED0-4B31-B584-671F43EB345C}" type="pres">
      <dgm:prSet presAssocID="{960BED5D-6D64-4259-A5DB-07BAB0B36BEF}" presName="bullet5e" presStyleLbl="node1" presStyleIdx="4" presStyleCnt="5"/>
      <dgm:spPr/>
    </dgm:pt>
    <dgm:pt modelId="{D43A4419-0317-4628-8FEE-4BCE071242BC}" type="pres">
      <dgm:prSet presAssocID="{960BED5D-6D64-4259-A5DB-07BAB0B36BEF}" presName="textBox5e" presStyleLbl="revTx" presStyleIdx="4" presStyleCnt="5">
        <dgm:presLayoutVars>
          <dgm:bulletEnabled val="1"/>
        </dgm:presLayoutVars>
      </dgm:prSet>
      <dgm:spPr/>
    </dgm:pt>
  </dgm:ptLst>
  <dgm:cxnLst>
    <dgm:cxn modelId="{A764EA32-10EF-4C7E-8D34-8F432890B075}" srcId="{BE79D050-FC72-4FA7-B4B9-17F5CDCD73B6}" destId="{7D14795F-33F4-4E7E-B4BF-8C5466115ED5}" srcOrd="2" destOrd="0" parTransId="{82543473-2F4F-4A34-BB0E-C4E1E015AFD6}" sibTransId="{0D35213C-32BD-4961-8DFD-5D48501FF07D}"/>
    <dgm:cxn modelId="{2ACE435E-BD8B-4FA1-BBBF-253F5D33B4B9}" type="presOf" srcId="{960BED5D-6D64-4259-A5DB-07BAB0B36BEF}" destId="{D43A4419-0317-4628-8FEE-4BCE071242BC}" srcOrd="0" destOrd="0" presId="urn:microsoft.com/office/officeart/2005/8/layout/arrow2"/>
    <dgm:cxn modelId="{B5183A74-D228-4298-82B1-4CA5649FE632}" type="presOf" srcId="{9EF7C672-5934-482B-9176-9F6288CF02DD}" destId="{6124BA95-19F5-4391-91E0-FF5885EE6DAA}" srcOrd="0" destOrd="0" presId="urn:microsoft.com/office/officeart/2005/8/layout/arrow2"/>
    <dgm:cxn modelId="{5311A380-A8AB-43DF-87AE-12673FC6E7D8}" srcId="{BE79D050-FC72-4FA7-B4B9-17F5CDCD73B6}" destId="{E491C193-29C8-46A4-BE57-5E188481206E}" srcOrd="0" destOrd="0" parTransId="{208F96BE-6160-4C41-A25A-7095F4A203C7}" sibTransId="{D2E3EDD3-130B-4213-A604-06840535049D}"/>
    <dgm:cxn modelId="{180C229E-F704-4C4C-BC5F-6AA2236764D4}" type="presOf" srcId="{E491C193-29C8-46A4-BE57-5E188481206E}" destId="{7B5D473C-7492-453E-8F4C-751A1BC20867}" srcOrd="0" destOrd="0" presId="urn:microsoft.com/office/officeart/2005/8/layout/arrow2"/>
    <dgm:cxn modelId="{82748EA1-52E3-46B5-93F3-3000E9A00863}" type="presOf" srcId="{7D14795F-33F4-4E7E-B4BF-8C5466115ED5}" destId="{17D951F1-4FDC-4E96-A82B-39B985B61355}" srcOrd="0" destOrd="0" presId="urn:microsoft.com/office/officeart/2005/8/layout/arrow2"/>
    <dgm:cxn modelId="{D912ACA7-68F5-4121-9DCC-32C91952731F}" type="presOf" srcId="{731DA794-485B-475F-8A5C-F3739E9EBFF9}" destId="{59FE08CD-21B0-475C-9137-6BA193DFF30E}" srcOrd="0" destOrd="0" presId="urn:microsoft.com/office/officeart/2005/8/layout/arrow2"/>
    <dgm:cxn modelId="{A5D541B0-2C4B-4DC3-9991-01DA7F6BB19F}" type="presOf" srcId="{BE79D050-FC72-4FA7-B4B9-17F5CDCD73B6}" destId="{0875774C-79EB-4191-B42D-FC47C9BD541D}" srcOrd="0" destOrd="0" presId="urn:microsoft.com/office/officeart/2005/8/layout/arrow2"/>
    <dgm:cxn modelId="{F0C501BA-B23F-45BF-8456-9DBDBA5113A6}" srcId="{BE79D050-FC72-4FA7-B4B9-17F5CDCD73B6}" destId="{9EF7C672-5934-482B-9176-9F6288CF02DD}" srcOrd="3" destOrd="0" parTransId="{ECF946F2-626F-4445-BFA4-2A14E4A7D0B2}" sibTransId="{697DA806-E716-4B9D-88C8-59D11C59CF25}"/>
    <dgm:cxn modelId="{DB7786C0-8559-47FB-B3ED-31145D393018}" srcId="{BE79D050-FC72-4FA7-B4B9-17F5CDCD73B6}" destId="{731DA794-485B-475F-8A5C-F3739E9EBFF9}" srcOrd="1" destOrd="0" parTransId="{A1688A9A-D76E-4409-81FF-68AFADAF01C3}" sibTransId="{72A0AC3A-3B43-46D0-9FBC-6FD4115AB2E3}"/>
    <dgm:cxn modelId="{21192DDE-E477-482D-865A-C83CB7E2FA41}" srcId="{BE79D050-FC72-4FA7-B4B9-17F5CDCD73B6}" destId="{960BED5D-6D64-4259-A5DB-07BAB0B36BEF}" srcOrd="4" destOrd="0" parTransId="{30930EE5-FF54-4D41-84B6-9C62CF7B50B6}" sibTransId="{A10D8CFE-2367-4F86-B184-3FC9C068D343}"/>
    <dgm:cxn modelId="{E0500993-4DFF-44E5-BB5E-D791ECAEE608}" type="presParOf" srcId="{0875774C-79EB-4191-B42D-FC47C9BD541D}" destId="{5BA5AFCF-497D-4139-BC2A-101E7E25CD07}" srcOrd="0" destOrd="0" presId="urn:microsoft.com/office/officeart/2005/8/layout/arrow2"/>
    <dgm:cxn modelId="{0E1A3D42-99E7-4D9F-8726-4AC676C6C211}" type="presParOf" srcId="{0875774C-79EB-4191-B42D-FC47C9BD541D}" destId="{F26E9D3D-8419-4527-9F0F-CB483D4B85D9}" srcOrd="1" destOrd="0" presId="urn:microsoft.com/office/officeart/2005/8/layout/arrow2"/>
    <dgm:cxn modelId="{2299CD3C-79BD-4BCC-A9BC-83C30EEAD26C}" type="presParOf" srcId="{F26E9D3D-8419-4527-9F0F-CB483D4B85D9}" destId="{704806D0-D503-4122-8E6F-290F7AF8F6A8}" srcOrd="0" destOrd="0" presId="urn:microsoft.com/office/officeart/2005/8/layout/arrow2"/>
    <dgm:cxn modelId="{8A774B04-6AEE-46B4-B685-D75A29164A61}" type="presParOf" srcId="{F26E9D3D-8419-4527-9F0F-CB483D4B85D9}" destId="{7B5D473C-7492-453E-8F4C-751A1BC20867}" srcOrd="1" destOrd="0" presId="urn:microsoft.com/office/officeart/2005/8/layout/arrow2"/>
    <dgm:cxn modelId="{DB06D144-CF4A-4F43-AED5-0B5DD86347FA}" type="presParOf" srcId="{F26E9D3D-8419-4527-9F0F-CB483D4B85D9}" destId="{12D6D7BF-5CCD-48C8-9AA8-294163A238A0}" srcOrd="2" destOrd="0" presId="urn:microsoft.com/office/officeart/2005/8/layout/arrow2"/>
    <dgm:cxn modelId="{481D22A2-6D0A-4644-80A0-EF2B40306607}" type="presParOf" srcId="{F26E9D3D-8419-4527-9F0F-CB483D4B85D9}" destId="{59FE08CD-21B0-475C-9137-6BA193DFF30E}" srcOrd="3" destOrd="0" presId="urn:microsoft.com/office/officeart/2005/8/layout/arrow2"/>
    <dgm:cxn modelId="{7C22BBA4-2E20-413A-98DC-C9362F4CE375}" type="presParOf" srcId="{F26E9D3D-8419-4527-9F0F-CB483D4B85D9}" destId="{AD2369C9-27DB-4181-A0E3-39937A5CF95F}" srcOrd="4" destOrd="0" presId="urn:microsoft.com/office/officeart/2005/8/layout/arrow2"/>
    <dgm:cxn modelId="{CCE4C13F-C596-40D1-9065-0A9433099607}" type="presParOf" srcId="{F26E9D3D-8419-4527-9F0F-CB483D4B85D9}" destId="{17D951F1-4FDC-4E96-A82B-39B985B61355}" srcOrd="5" destOrd="0" presId="urn:microsoft.com/office/officeart/2005/8/layout/arrow2"/>
    <dgm:cxn modelId="{2742C876-EC7B-4D92-8220-4EC9E3A8CC16}" type="presParOf" srcId="{F26E9D3D-8419-4527-9F0F-CB483D4B85D9}" destId="{3CF8FCFC-8DA1-4E9F-BB5F-8644EC4A8A25}" srcOrd="6" destOrd="0" presId="urn:microsoft.com/office/officeart/2005/8/layout/arrow2"/>
    <dgm:cxn modelId="{8C8153CD-7C19-423D-80D3-7C6BD139A4AE}" type="presParOf" srcId="{F26E9D3D-8419-4527-9F0F-CB483D4B85D9}" destId="{6124BA95-19F5-4391-91E0-FF5885EE6DAA}" srcOrd="7" destOrd="0" presId="urn:microsoft.com/office/officeart/2005/8/layout/arrow2"/>
    <dgm:cxn modelId="{B91C9CA1-EB64-4F4A-A355-9165715F77FF}" type="presParOf" srcId="{F26E9D3D-8419-4527-9F0F-CB483D4B85D9}" destId="{AB1B26AD-AED0-4B31-B584-671F43EB345C}" srcOrd="8" destOrd="0" presId="urn:microsoft.com/office/officeart/2005/8/layout/arrow2"/>
    <dgm:cxn modelId="{97B49B6D-F951-4157-89D8-06C018867442}" type="presParOf" srcId="{F26E9D3D-8419-4527-9F0F-CB483D4B85D9}" destId="{D43A4419-0317-4628-8FEE-4BCE071242BC}" srcOrd="9" destOrd="0" presId="urn:microsoft.com/office/officeart/2005/8/layout/arrow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12.xml><?xml version="1.0" encoding="utf-8"?>
<dgm:dataModel xmlns:dgm="http://schemas.openxmlformats.org/drawingml/2006/diagram" xmlns:a="http://schemas.openxmlformats.org/drawingml/2006/main">
  <dgm:ptLst>
    <dgm:pt modelId="{02FA52BF-88F8-4E22-BCC3-22C40466DC48}" type="doc">
      <dgm:prSet loTypeId="urn:microsoft.com/office/officeart/2005/8/layout/arrow3" loCatId="relationship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73E77134-3C94-456F-9152-D9FD2B591FEF}">
      <dgm:prSet phldrT="[Text]" custT="1"/>
      <dgm:spPr/>
      <dgm:t>
        <a:bodyPr/>
        <a:lstStyle/>
        <a:p>
          <a:r>
            <a:rPr lang="de-DE" sz="1200" b="1" dirty="0"/>
            <a:t>Design Science</a:t>
          </a:r>
          <a:endParaRPr lang="en-US" sz="1200" b="1" dirty="0"/>
        </a:p>
      </dgm:t>
    </dgm:pt>
    <dgm:pt modelId="{DD6B3DA6-E943-4AFC-BD56-EF5738C0FB38}" type="parTrans" cxnId="{5ABF6A18-8AD1-4073-864E-D118ABDB7544}">
      <dgm:prSet/>
      <dgm:spPr/>
      <dgm:t>
        <a:bodyPr/>
        <a:lstStyle/>
        <a:p>
          <a:endParaRPr lang="en-US"/>
        </a:p>
      </dgm:t>
    </dgm:pt>
    <dgm:pt modelId="{33256576-D25F-430E-8C52-EE6C4084536C}" type="sibTrans" cxnId="{5ABF6A18-8AD1-4073-864E-D118ABDB7544}">
      <dgm:prSet/>
      <dgm:spPr/>
      <dgm:t>
        <a:bodyPr/>
        <a:lstStyle/>
        <a:p>
          <a:endParaRPr lang="en-US"/>
        </a:p>
      </dgm:t>
    </dgm:pt>
    <dgm:pt modelId="{C8955586-2F31-49F8-A607-EDCD1F0DD2C8}">
      <dgm:prSet phldrT="[Text]" custT="1"/>
      <dgm:spPr/>
      <dgm:t>
        <a:bodyPr/>
        <a:lstStyle/>
        <a:p>
          <a:r>
            <a:rPr lang="de-DE" sz="1200" b="1" dirty="0"/>
            <a:t>Explorative Empirical Research</a:t>
          </a:r>
          <a:endParaRPr lang="en-US" sz="1200" b="1" dirty="0"/>
        </a:p>
      </dgm:t>
    </dgm:pt>
    <dgm:pt modelId="{542B3011-9DAC-4395-BE47-7292DED96430}" type="parTrans" cxnId="{40DB8E59-E259-4C29-A708-069CA4332E1A}">
      <dgm:prSet/>
      <dgm:spPr/>
      <dgm:t>
        <a:bodyPr/>
        <a:lstStyle/>
        <a:p>
          <a:endParaRPr lang="en-US"/>
        </a:p>
      </dgm:t>
    </dgm:pt>
    <dgm:pt modelId="{93BFCEEC-0C82-484A-9437-FFDB80408161}" type="sibTrans" cxnId="{40DB8E59-E259-4C29-A708-069CA4332E1A}">
      <dgm:prSet/>
      <dgm:spPr/>
      <dgm:t>
        <a:bodyPr/>
        <a:lstStyle/>
        <a:p>
          <a:endParaRPr lang="en-US"/>
        </a:p>
      </dgm:t>
    </dgm:pt>
    <dgm:pt modelId="{D839F7A3-4547-4DA5-A934-326D3332CF18}" type="pres">
      <dgm:prSet presAssocID="{02FA52BF-88F8-4E22-BCC3-22C40466DC48}" presName="compositeShape" presStyleCnt="0">
        <dgm:presLayoutVars>
          <dgm:chMax val="2"/>
          <dgm:dir/>
          <dgm:resizeHandles val="exact"/>
        </dgm:presLayoutVars>
      </dgm:prSet>
      <dgm:spPr/>
    </dgm:pt>
    <dgm:pt modelId="{1E1A6E02-E4EB-47B3-96EB-74EC79C50DFA}" type="pres">
      <dgm:prSet presAssocID="{02FA52BF-88F8-4E22-BCC3-22C40466DC48}" presName="divider" presStyleLbl="fgShp" presStyleIdx="0" presStyleCnt="1" custAng="300000"/>
      <dgm:spPr/>
    </dgm:pt>
    <dgm:pt modelId="{39D408EF-C716-4B00-918A-D17590AA62A6}" type="pres">
      <dgm:prSet presAssocID="{73E77134-3C94-456F-9152-D9FD2B591FEF}" presName="downArrow" presStyleLbl="node1" presStyleIdx="0" presStyleCnt="2"/>
      <dgm:spPr/>
    </dgm:pt>
    <dgm:pt modelId="{37716879-25E3-4ED0-BEC0-E4C82B86FCF2}" type="pres">
      <dgm:prSet presAssocID="{73E77134-3C94-456F-9152-D9FD2B591FEF}" presName="downArrowText" presStyleLbl="revTx" presStyleIdx="0" presStyleCnt="2">
        <dgm:presLayoutVars>
          <dgm:bulletEnabled val="1"/>
        </dgm:presLayoutVars>
      </dgm:prSet>
      <dgm:spPr/>
    </dgm:pt>
    <dgm:pt modelId="{C3C57CD9-27BB-4435-9664-218FB8AD268F}" type="pres">
      <dgm:prSet presAssocID="{C8955586-2F31-49F8-A607-EDCD1F0DD2C8}" presName="upArrow" presStyleLbl="node1" presStyleIdx="1" presStyleCnt="2"/>
      <dgm:spPr/>
    </dgm:pt>
    <dgm:pt modelId="{D68ADBB6-DA61-4C56-BDDF-1C8A3E1F8A00}" type="pres">
      <dgm:prSet presAssocID="{C8955586-2F31-49F8-A607-EDCD1F0DD2C8}" presName="upArrowText" presStyleLbl="revTx" presStyleIdx="1" presStyleCnt="2" custScaleX="167565">
        <dgm:presLayoutVars>
          <dgm:bulletEnabled val="1"/>
        </dgm:presLayoutVars>
      </dgm:prSet>
      <dgm:spPr/>
    </dgm:pt>
  </dgm:ptLst>
  <dgm:cxnLst>
    <dgm:cxn modelId="{9BB49214-B2A2-4C0D-9289-4A70037B4443}" type="presOf" srcId="{C8955586-2F31-49F8-A607-EDCD1F0DD2C8}" destId="{D68ADBB6-DA61-4C56-BDDF-1C8A3E1F8A00}" srcOrd="0" destOrd="0" presId="urn:microsoft.com/office/officeart/2005/8/layout/arrow3"/>
    <dgm:cxn modelId="{5ABF6A18-8AD1-4073-864E-D118ABDB7544}" srcId="{02FA52BF-88F8-4E22-BCC3-22C40466DC48}" destId="{73E77134-3C94-456F-9152-D9FD2B591FEF}" srcOrd="0" destOrd="0" parTransId="{DD6B3DA6-E943-4AFC-BD56-EF5738C0FB38}" sibTransId="{33256576-D25F-430E-8C52-EE6C4084536C}"/>
    <dgm:cxn modelId="{6B6B0E4C-C2EB-4183-AB7C-FB0667E545D4}" type="presOf" srcId="{73E77134-3C94-456F-9152-D9FD2B591FEF}" destId="{37716879-25E3-4ED0-BEC0-E4C82B86FCF2}" srcOrd="0" destOrd="0" presId="urn:microsoft.com/office/officeart/2005/8/layout/arrow3"/>
    <dgm:cxn modelId="{40DB8E59-E259-4C29-A708-069CA4332E1A}" srcId="{02FA52BF-88F8-4E22-BCC3-22C40466DC48}" destId="{C8955586-2F31-49F8-A607-EDCD1F0DD2C8}" srcOrd="1" destOrd="0" parTransId="{542B3011-9DAC-4395-BE47-7292DED96430}" sibTransId="{93BFCEEC-0C82-484A-9437-FFDB80408161}"/>
    <dgm:cxn modelId="{AC41EA8C-62F8-4AC0-A5E9-D4525511821C}" type="presOf" srcId="{02FA52BF-88F8-4E22-BCC3-22C40466DC48}" destId="{D839F7A3-4547-4DA5-A934-326D3332CF18}" srcOrd="0" destOrd="0" presId="urn:microsoft.com/office/officeart/2005/8/layout/arrow3"/>
    <dgm:cxn modelId="{F36D39EB-0B03-40FF-B9E2-6B86A65E1249}" type="presParOf" srcId="{D839F7A3-4547-4DA5-A934-326D3332CF18}" destId="{1E1A6E02-E4EB-47B3-96EB-74EC79C50DFA}" srcOrd="0" destOrd="0" presId="urn:microsoft.com/office/officeart/2005/8/layout/arrow3"/>
    <dgm:cxn modelId="{2CBDCFB3-B35F-4884-A9E7-ECDF51E30001}" type="presParOf" srcId="{D839F7A3-4547-4DA5-A934-326D3332CF18}" destId="{39D408EF-C716-4B00-918A-D17590AA62A6}" srcOrd="1" destOrd="0" presId="urn:microsoft.com/office/officeart/2005/8/layout/arrow3"/>
    <dgm:cxn modelId="{7EEFF54A-A681-4604-AF67-B383FBC22080}" type="presParOf" srcId="{D839F7A3-4547-4DA5-A934-326D3332CF18}" destId="{37716879-25E3-4ED0-BEC0-E4C82B86FCF2}" srcOrd="2" destOrd="0" presId="urn:microsoft.com/office/officeart/2005/8/layout/arrow3"/>
    <dgm:cxn modelId="{038DAD10-6D4D-41EA-BE22-1D7FBD7437D4}" type="presParOf" srcId="{D839F7A3-4547-4DA5-A934-326D3332CF18}" destId="{C3C57CD9-27BB-4435-9664-218FB8AD268F}" srcOrd="3" destOrd="0" presId="urn:microsoft.com/office/officeart/2005/8/layout/arrow3"/>
    <dgm:cxn modelId="{5B747FBF-5FFB-45D0-8702-0451D803A122}" type="presParOf" srcId="{D839F7A3-4547-4DA5-A934-326D3332CF18}" destId="{D68ADBB6-DA61-4C56-BDDF-1C8A3E1F8A00}" srcOrd="4" destOrd="0" presId="urn:microsoft.com/office/officeart/2005/8/layout/arrow3"/>
  </dgm:cxnLst>
  <dgm:bg/>
  <dgm:whole/>
  <dgm:extLst>
    <a:ext uri="http://schemas.microsoft.com/office/drawing/2008/diagram">
      <dsp:dataModelExt xmlns:dsp="http://schemas.microsoft.com/office/drawing/2008/diagram" relId="rId13" minVer="http://schemas.openxmlformats.org/drawingml/2006/diagram"/>
    </a:ext>
  </dgm:extLst>
</dgm:dataModel>
</file>

<file path=ppt/diagrams/data13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Evaluation &amp; </a:t>
          </a:r>
          <a:r>
            <a:rPr lang="de-DE" sz="1400" dirty="0" err="1">
              <a:solidFill>
                <a:schemeClr val="bg1"/>
              </a:solidFill>
            </a:rPr>
            <a:t>Discussion</a:t>
          </a:r>
          <a:endParaRPr lang="de-DE" sz="1400" dirty="0">
            <a:solidFill>
              <a:schemeClr val="bg1"/>
            </a:solidFill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4.xml><?xml version="1.0" encoding="utf-8"?>
<dgm:dataModel xmlns:dgm="http://schemas.openxmlformats.org/drawingml/2006/diagram" xmlns:a="http://schemas.openxmlformats.org/drawingml/2006/main">
  <dgm:ptLst>
    <dgm:pt modelId="{C826ED41-C1DA-4DF5-8675-0B0D15EE83D5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9286F2B0-42B9-4B50-BDF4-C80DEF5EBA45}">
      <dgm:prSet/>
      <dgm:spPr/>
      <dgm:t>
        <a:bodyPr/>
        <a:lstStyle/>
        <a:p>
          <a:r>
            <a:rPr lang="en-US" b="1" dirty="0"/>
            <a:t>Basic Intents (Iteration 1)</a:t>
          </a:r>
          <a:endParaRPr lang="en-US" dirty="0"/>
        </a:p>
      </dgm:t>
    </dgm:pt>
    <dgm:pt modelId="{B41E69D5-6EAE-493B-A476-60D6AC022807}" type="parTrans" cxnId="{60D61B44-9C4A-41A9-AEE5-3D4D7EF34A2A}">
      <dgm:prSet/>
      <dgm:spPr/>
      <dgm:t>
        <a:bodyPr/>
        <a:lstStyle/>
        <a:p>
          <a:endParaRPr lang="en-US"/>
        </a:p>
      </dgm:t>
    </dgm:pt>
    <dgm:pt modelId="{77899841-0953-4AFB-BC79-2A9C51C5A338}" type="sibTrans" cxnId="{60D61B44-9C4A-41A9-AEE5-3D4D7EF34A2A}">
      <dgm:prSet/>
      <dgm:spPr/>
      <dgm:t>
        <a:bodyPr/>
        <a:lstStyle/>
        <a:p>
          <a:endParaRPr lang="en-US"/>
        </a:p>
      </dgm:t>
    </dgm:pt>
    <dgm:pt modelId="{46C98836-8CED-4D21-A5CC-8007DC2F8424}">
      <dgm:prSet/>
      <dgm:spPr/>
      <dgm:t>
        <a:bodyPr/>
        <a:lstStyle/>
        <a:p>
          <a:r>
            <a:rPr lang="en-US" b="1" dirty="0"/>
            <a:t>Get Device Status</a:t>
          </a:r>
          <a:endParaRPr lang="en-US" dirty="0"/>
        </a:p>
      </dgm:t>
    </dgm:pt>
    <dgm:pt modelId="{526C5B84-7A13-4105-B3E2-DA3A0235BD82}" type="parTrans" cxnId="{6A569E46-860B-498E-8694-963495F05F01}">
      <dgm:prSet/>
      <dgm:spPr/>
      <dgm:t>
        <a:bodyPr/>
        <a:lstStyle/>
        <a:p>
          <a:endParaRPr lang="en-US"/>
        </a:p>
      </dgm:t>
    </dgm:pt>
    <dgm:pt modelId="{A62A3E8E-B20F-483C-B8D3-ACE9BC39080E}" type="sibTrans" cxnId="{6A569E46-860B-498E-8694-963495F05F01}">
      <dgm:prSet/>
      <dgm:spPr/>
      <dgm:t>
        <a:bodyPr/>
        <a:lstStyle/>
        <a:p>
          <a:endParaRPr lang="en-US"/>
        </a:p>
      </dgm:t>
    </dgm:pt>
    <dgm:pt modelId="{0FC97414-E407-44E5-B98D-102F40CE1359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2A9A579D-3A2A-47EB-9F42-B17A4EE0A5D6}" type="parTrans" cxnId="{260AD521-4290-415A-805A-0CA902F9B66A}">
      <dgm:prSet/>
      <dgm:spPr/>
      <dgm:t>
        <a:bodyPr/>
        <a:lstStyle/>
        <a:p>
          <a:endParaRPr lang="en-US"/>
        </a:p>
      </dgm:t>
    </dgm:pt>
    <dgm:pt modelId="{B0FC5E63-FACD-47F1-935A-8BC60C6D6F6B}" type="sibTrans" cxnId="{260AD521-4290-415A-805A-0CA902F9B66A}">
      <dgm:prSet/>
      <dgm:spPr/>
      <dgm:t>
        <a:bodyPr/>
        <a:lstStyle/>
        <a:p>
          <a:endParaRPr lang="en-US"/>
        </a:p>
      </dgm:t>
    </dgm:pt>
    <dgm:pt modelId="{5EDB9AD3-B7A6-49C5-8B40-AAB8691684D5}">
      <dgm:prSet/>
      <dgm:spPr/>
      <dgm:t>
        <a:bodyPr/>
        <a:lstStyle/>
        <a:p>
          <a:r>
            <a:rPr lang="en-US" dirty="0"/>
            <a:t>“What is the temperature in the living room?”</a:t>
          </a:r>
        </a:p>
      </dgm:t>
    </dgm:pt>
    <dgm:pt modelId="{B83AA215-E584-4733-BB4C-8F71022427E2}" type="parTrans" cxnId="{EF528EDE-F5E1-4B2D-B225-DAC12F1FF730}">
      <dgm:prSet/>
      <dgm:spPr/>
      <dgm:t>
        <a:bodyPr/>
        <a:lstStyle/>
        <a:p>
          <a:endParaRPr lang="en-US"/>
        </a:p>
      </dgm:t>
    </dgm:pt>
    <dgm:pt modelId="{32687B49-4326-4551-956F-12D62AD200F2}" type="sibTrans" cxnId="{EF528EDE-F5E1-4B2D-B225-DAC12F1FF730}">
      <dgm:prSet/>
      <dgm:spPr/>
      <dgm:t>
        <a:bodyPr/>
        <a:lstStyle/>
        <a:p>
          <a:endParaRPr lang="en-US"/>
        </a:p>
      </dgm:t>
    </dgm:pt>
    <dgm:pt modelId="{9982254F-5B28-4611-83EC-9EBF7FE8D397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</a:t>
          </a:r>
        </a:p>
      </dgm:t>
    </dgm:pt>
    <dgm:pt modelId="{34C5AEDA-21E6-42F2-A7F1-6E9CBB5827B1}" type="parTrans" cxnId="{76062718-5BFE-42D4-88A0-26C67D2FF056}">
      <dgm:prSet/>
      <dgm:spPr/>
      <dgm:t>
        <a:bodyPr/>
        <a:lstStyle/>
        <a:p>
          <a:endParaRPr lang="en-US"/>
        </a:p>
      </dgm:t>
    </dgm:pt>
    <dgm:pt modelId="{919732C6-75F1-4708-A5D8-243645FB073C}" type="sibTrans" cxnId="{76062718-5BFE-42D4-88A0-26C67D2FF056}">
      <dgm:prSet/>
      <dgm:spPr/>
      <dgm:t>
        <a:bodyPr/>
        <a:lstStyle/>
        <a:p>
          <a:endParaRPr lang="en-US"/>
        </a:p>
      </dgm:t>
    </dgm:pt>
    <dgm:pt modelId="{938DE239-D8C9-4981-AA32-ECF0A101C14C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Provide device status (e.g., temperature, power status).</a:t>
          </a:r>
        </a:p>
      </dgm:t>
    </dgm:pt>
    <dgm:pt modelId="{FD08804D-3766-44F7-A158-92A60FF7323D}" type="parTrans" cxnId="{27D0B191-B81B-4EA4-BDD0-2F0265AE306E}">
      <dgm:prSet/>
      <dgm:spPr/>
      <dgm:t>
        <a:bodyPr/>
        <a:lstStyle/>
        <a:p>
          <a:endParaRPr lang="en-US"/>
        </a:p>
      </dgm:t>
    </dgm:pt>
    <dgm:pt modelId="{F637B1BF-0DFA-4C69-869D-A65C75635C1A}" type="sibTrans" cxnId="{27D0B191-B81B-4EA4-BDD0-2F0265AE306E}">
      <dgm:prSet/>
      <dgm:spPr/>
      <dgm:t>
        <a:bodyPr/>
        <a:lstStyle/>
        <a:p>
          <a:endParaRPr lang="en-US"/>
        </a:p>
      </dgm:t>
    </dgm:pt>
    <dgm:pt modelId="{94BC78E4-F4CB-4CB7-B131-D78A4FFAC87E}">
      <dgm:prSet/>
      <dgm:spPr/>
      <dgm:t>
        <a:bodyPr/>
        <a:lstStyle/>
        <a:p>
          <a:r>
            <a:rPr lang="en-US" b="1" dirty="0"/>
            <a:t>Examples:</a:t>
          </a:r>
          <a:endParaRPr lang="en-US" dirty="0"/>
        </a:p>
      </dgm:t>
    </dgm:pt>
    <dgm:pt modelId="{9DFABD6B-FDFB-4ABC-AAD3-80534443C13A}" type="parTrans" cxnId="{2B957115-02EE-4203-A4DA-A315FADC9D1F}">
      <dgm:prSet/>
      <dgm:spPr/>
      <dgm:t>
        <a:bodyPr/>
        <a:lstStyle/>
        <a:p>
          <a:endParaRPr lang="en-US"/>
        </a:p>
      </dgm:t>
    </dgm:pt>
    <dgm:pt modelId="{E9DBD1C4-5AD2-4E8F-A3C8-E1DEEF702D72}" type="sibTrans" cxnId="{2B957115-02EE-4203-A4DA-A315FADC9D1F}">
      <dgm:prSet/>
      <dgm:spPr/>
      <dgm:t>
        <a:bodyPr/>
        <a:lstStyle/>
        <a:p>
          <a:endParaRPr lang="en-US"/>
        </a:p>
      </dgm:t>
    </dgm:pt>
    <dgm:pt modelId="{B53BC103-1DE8-444B-B001-A5FD0DFEE316}">
      <dgm:prSet/>
      <dgm:spPr/>
      <dgm:t>
        <a:bodyPr/>
        <a:lstStyle/>
        <a:p>
          <a:r>
            <a:rPr lang="en-US" dirty="0"/>
            <a:t>“Set the temperature to 22 degrees in the living room.”</a:t>
          </a:r>
        </a:p>
      </dgm:t>
    </dgm:pt>
    <dgm:pt modelId="{FB277FC1-02A2-4F11-BC31-463AE26ADFE5}" type="parTrans" cxnId="{E404EA66-ACE2-4F36-ABBC-AC596BD0BD33}">
      <dgm:prSet/>
      <dgm:spPr/>
      <dgm:t>
        <a:bodyPr/>
        <a:lstStyle/>
        <a:p>
          <a:endParaRPr lang="en-US"/>
        </a:p>
      </dgm:t>
    </dgm:pt>
    <dgm:pt modelId="{918B9B38-9E5E-43AE-9EB4-615975802084}" type="sibTrans" cxnId="{E404EA66-ACE2-4F36-ABBC-AC596BD0BD33}">
      <dgm:prSet/>
      <dgm:spPr/>
      <dgm:t>
        <a:bodyPr/>
        <a:lstStyle/>
        <a:p>
          <a:endParaRPr lang="en-US"/>
        </a:p>
      </dgm:t>
    </dgm:pt>
    <dgm:pt modelId="{59DD8CB1-13B1-4E18-B6F4-67D693B6F8AC}">
      <dgm:prSet/>
      <dgm:spPr/>
      <dgm:t>
        <a:bodyPr/>
        <a:lstStyle/>
        <a:p>
          <a:r>
            <a:rPr lang="en-US" b="1" dirty="0"/>
            <a:t>Entities:</a:t>
          </a:r>
          <a:r>
            <a:rPr lang="en-US" dirty="0"/>
            <a:t> </a:t>
          </a:r>
          <a:r>
            <a:rPr lang="en-US" dirty="0" err="1"/>
            <a:t>DeviceType</a:t>
          </a:r>
          <a:r>
            <a:rPr lang="en-US" dirty="0"/>
            <a:t>, Room, </a:t>
          </a:r>
          <a:r>
            <a:rPr lang="en-US" dirty="0" err="1"/>
            <a:t>DesiredStatus</a:t>
          </a:r>
          <a:r>
            <a:rPr lang="en-US" dirty="0"/>
            <a:t>, </a:t>
          </a:r>
          <a:r>
            <a:rPr lang="en-US" dirty="0" err="1"/>
            <a:t>DesiredValue</a:t>
          </a:r>
          <a:endParaRPr lang="en-US" dirty="0"/>
        </a:p>
      </dgm:t>
    </dgm:pt>
    <dgm:pt modelId="{F1720676-179B-4938-98D9-BCB6D390BECD}" type="parTrans" cxnId="{596BFF9C-F6B4-464D-A25C-01D18A822A88}">
      <dgm:prSet/>
      <dgm:spPr/>
      <dgm:t>
        <a:bodyPr/>
        <a:lstStyle/>
        <a:p>
          <a:endParaRPr lang="en-US"/>
        </a:p>
      </dgm:t>
    </dgm:pt>
    <dgm:pt modelId="{5C6DCE9E-3898-4B5B-8427-7F578D221557}" type="sibTrans" cxnId="{596BFF9C-F6B4-464D-A25C-01D18A822A88}">
      <dgm:prSet/>
      <dgm:spPr/>
      <dgm:t>
        <a:bodyPr/>
        <a:lstStyle/>
        <a:p>
          <a:endParaRPr lang="en-US"/>
        </a:p>
      </dgm:t>
    </dgm:pt>
    <dgm:pt modelId="{1CEB75C3-BB63-4E85-82E4-1B44581F7D24}">
      <dgm:prSet/>
      <dgm:spPr/>
      <dgm:t>
        <a:bodyPr/>
        <a:lstStyle/>
        <a:p>
          <a:r>
            <a:rPr lang="en-US" b="1" dirty="0"/>
            <a:t>Action/Response:</a:t>
          </a:r>
          <a:r>
            <a:rPr lang="en-US" dirty="0"/>
            <a:t> Change device status (e.g., adjust temperature, turn lights on/off).</a:t>
          </a:r>
        </a:p>
      </dgm:t>
    </dgm:pt>
    <dgm:pt modelId="{C2C91FE6-3519-478B-B6EF-C762573A5249}" type="parTrans" cxnId="{39AC60C6-7952-44EF-BF58-96D1B8A16304}">
      <dgm:prSet/>
      <dgm:spPr/>
      <dgm:t>
        <a:bodyPr/>
        <a:lstStyle/>
        <a:p>
          <a:endParaRPr lang="en-US"/>
        </a:p>
      </dgm:t>
    </dgm:pt>
    <dgm:pt modelId="{33A073F9-8C4F-4921-85E6-DE474A004CFF}" type="sibTrans" cxnId="{39AC60C6-7952-44EF-BF58-96D1B8A16304}">
      <dgm:prSet/>
      <dgm:spPr/>
      <dgm:t>
        <a:bodyPr/>
        <a:lstStyle/>
        <a:p>
          <a:endParaRPr lang="en-US"/>
        </a:p>
      </dgm:t>
    </dgm:pt>
    <dgm:pt modelId="{1653AA98-9BD5-45B2-BB97-9EC267F06461}">
      <dgm:prSet/>
      <dgm:spPr/>
      <dgm:t>
        <a:bodyPr/>
        <a:lstStyle/>
        <a:p>
          <a:r>
            <a:rPr lang="en-US" b="1" dirty="0"/>
            <a:t>Intermediate Intents (Iteration2)</a:t>
          </a:r>
          <a:endParaRPr lang="en-US" dirty="0"/>
        </a:p>
      </dgm:t>
    </dgm:pt>
    <dgm:pt modelId="{072CC319-48B2-483D-B286-25409858221D}" type="parTrans" cxnId="{F4775B4E-3D07-4621-8DD5-1027CCDBD33B}">
      <dgm:prSet/>
      <dgm:spPr/>
      <dgm:t>
        <a:bodyPr/>
        <a:lstStyle/>
        <a:p>
          <a:endParaRPr lang="en-US"/>
        </a:p>
      </dgm:t>
    </dgm:pt>
    <dgm:pt modelId="{1D9E5A19-D468-48B1-94DA-C9EA486842DB}" type="sibTrans" cxnId="{F4775B4E-3D07-4621-8DD5-1027CCDBD33B}">
      <dgm:prSet/>
      <dgm:spPr/>
      <dgm:t>
        <a:bodyPr/>
        <a:lstStyle/>
        <a:p>
          <a:endParaRPr lang="en-US"/>
        </a:p>
      </dgm:t>
    </dgm:pt>
    <dgm:pt modelId="{B29E1C58-D144-4634-9D94-DD8825262A64}">
      <dgm:prSet/>
      <dgm:spPr/>
      <dgm:t>
        <a:bodyPr/>
        <a:lstStyle/>
        <a:p>
          <a:r>
            <a:rPr lang="en-US" b="1" dirty="0"/>
            <a:t>Assistance for Creating Automations</a:t>
          </a:r>
          <a:endParaRPr lang="en-US" dirty="0"/>
        </a:p>
      </dgm:t>
    </dgm:pt>
    <dgm:pt modelId="{00462AD3-6D8E-4F9A-B8B3-E965C05AD8F7}" type="parTrans" cxnId="{17460F8F-C287-4239-99F2-E3AE246D0785}">
      <dgm:prSet/>
      <dgm:spPr/>
      <dgm:t>
        <a:bodyPr/>
        <a:lstStyle/>
        <a:p>
          <a:endParaRPr lang="en-US"/>
        </a:p>
      </dgm:t>
    </dgm:pt>
    <dgm:pt modelId="{69C5C686-D1AB-4C7A-9499-E522747E0B91}" type="sibTrans" cxnId="{17460F8F-C287-4239-99F2-E3AE246D0785}">
      <dgm:prSet/>
      <dgm:spPr/>
      <dgm:t>
        <a:bodyPr/>
        <a:lstStyle/>
        <a:p>
          <a:endParaRPr lang="en-US"/>
        </a:p>
      </dgm:t>
    </dgm:pt>
    <dgm:pt modelId="{1ACF6F9C-5267-429D-A244-FEF8AA7F3719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Simplify setup of smart home automations using natural language</a:t>
          </a:r>
        </a:p>
      </dgm:t>
    </dgm:pt>
    <dgm:pt modelId="{7E8E27D8-7C1D-4EC1-9BD0-D944071B894B}" type="parTrans" cxnId="{8D76C337-9F07-4365-80B5-0CF369837CB0}">
      <dgm:prSet/>
      <dgm:spPr/>
      <dgm:t>
        <a:bodyPr/>
        <a:lstStyle/>
        <a:p>
          <a:endParaRPr lang="en-US"/>
        </a:p>
      </dgm:t>
    </dgm:pt>
    <dgm:pt modelId="{04D2A74C-A8DE-48F6-A4EE-86C2545967B0}" type="sibTrans" cxnId="{8D76C337-9F07-4365-80B5-0CF369837CB0}">
      <dgm:prSet/>
      <dgm:spPr/>
      <dgm:t>
        <a:bodyPr/>
        <a:lstStyle/>
        <a:p>
          <a:endParaRPr lang="en-US"/>
        </a:p>
      </dgm:t>
    </dgm:pt>
    <dgm:pt modelId="{AFD17DF9-E365-4559-8838-390EF1568C85}">
      <dgm:prSet/>
      <dgm:spPr/>
      <dgm:t>
        <a:bodyPr/>
        <a:lstStyle/>
        <a:p>
          <a:r>
            <a:rPr lang="en-US" b="1" dirty="0"/>
            <a:t>Interpret Device Control</a:t>
          </a:r>
          <a:endParaRPr lang="en-US" dirty="0"/>
        </a:p>
      </dgm:t>
    </dgm:pt>
    <dgm:pt modelId="{C047B811-0D44-4088-8A02-6889C700C8EB}" type="parTrans" cxnId="{42EBDA44-3878-4401-BDC5-48FC1DCA4E46}">
      <dgm:prSet/>
      <dgm:spPr/>
      <dgm:t>
        <a:bodyPr/>
        <a:lstStyle/>
        <a:p>
          <a:endParaRPr lang="en-US"/>
        </a:p>
      </dgm:t>
    </dgm:pt>
    <dgm:pt modelId="{48F687B3-7A14-43D6-B33F-4686B67DD16B}" type="sibTrans" cxnId="{42EBDA44-3878-4401-BDC5-48FC1DCA4E46}">
      <dgm:prSet/>
      <dgm:spPr/>
      <dgm:t>
        <a:bodyPr/>
        <a:lstStyle/>
        <a:p>
          <a:endParaRPr lang="en-US"/>
        </a:p>
      </dgm:t>
    </dgm:pt>
    <dgm:pt modelId="{B9067FB3-C292-4A44-A064-DAA8A6DCD91C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Provide explanations for device actions to improve transparency.</a:t>
          </a:r>
        </a:p>
      </dgm:t>
    </dgm:pt>
    <dgm:pt modelId="{23C13AE5-B48D-4269-B205-99CDBEF0B1BF}" type="parTrans" cxnId="{DF04EFA0-B989-44FD-8747-68063D928165}">
      <dgm:prSet/>
      <dgm:spPr/>
      <dgm:t>
        <a:bodyPr/>
        <a:lstStyle/>
        <a:p>
          <a:endParaRPr lang="en-US"/>
        </a:p>
      </dgm:t>
    </dgm:pt>
    <dgm:pt modelId="{AAD9D62B-B418-42EA-8188-9725C1A9DD84}" type="sibTrans" cxnId="{DF04EFA0-B989-44FD-8747-68063D928165}">
      <dgm:prSet/>
      <dgm:spPr/>
      <dgm:t>
        <a:bodyPr/>
        <a:lstStyle/>
        <a:p>
          <a:endParaRPr lang="en-US"/>
        </a:p>
      </dgm:t>
    </dgm:pt>
    <dgm:pt modelId="{AA912349-EDB3-4391-84B6-D03EAC49B1A0}">
      <dgm:prSet/>
      <dgm:spPr/>
      <dgm:t>
        <a:bodyPr/>
        <a:lstStyle/>
        <a:p>
          <a:r>
            <a:rPr lang="en-US" b="1" dirty="0"/>
            <a:t>Complex Intents:</a:t>
          </a:r>
          <a:endParaRPr lang="en-US" dirty="0"/>
        </a:p>
      </dgm:t>
    </dgm:pt>
    <dgm:pt modelId="{9141AF85-E431-4F61-A591-9E340BABDED3}" type="parTrans" cxnId="{578A636F-3139-40FD-A7BD-642B4B6D3B20}">
      <dgm:prSet/>
      <dgm:spPr/>
      <dgm:t>
        <a:bodyPr/>
        <a:lstStyle/>
        <a:p>
          <a:endParaRPr lang="en-US"/>
        </a:p>
      </dgm:t>
    </dgm:pt>
    <dgm:pt modelId="{79BDCEBD-D6A9-42FC-A81C-80DBE19E7263}" type="sibTrans" cxnId="{578A636F-3139-40FD-A7BD-642B4B6D3B20}">
      <dgm:prSet/>
      <dgm:spPr/>
      <dgm:t>
        <a:bodyPr/>
        <a:lstStyle/>
        <a:p>
          <a:endParaRPr lang="en-US"/>
        </a:p>
      </dgm:t>
    </dgm:pt>
    <dgm:pt modelId="{926B7DF6-348B-4DB3-BEAF-2930BED4DAB2}">
      <dgm:prSet/>
      <dgm:spPr/>
      <dgm:t>
        <a:bodyPr/>
        <a:lstStyle/>
        <a:p>
          <a:r>
            <a:rPr lang="en-US" b="1" dirty="0"/>
            <a:t>Analyzing Energy Consumption</a:t>
          </a:r>
          <a:endParaRPr lang="en-US" dirty="0"/>
        </a:p>
      </dgm:t>
    </dgm:pt>
    <dgm:pt modelId="{86ED537E-1529-4570-B844-CCC2EFB787EC}" type="parTrans" cxnId="{765C401A-468B-40B2-B70B-829AABF3D808}">
      <dgm:prSet/>
      <dgm:spPr/>
      <dgm:t>
        <a:bodyPr/>
        <a:lstStyle/>
        <a:p>
          <a:endParaRPr lang="en-US"/>
        </a:p>
      </dgm:t>
    </dgm:pt>
    <dgm:pt modelId="{2E3B30C3-E0EF-458F-84DE-D99FACEC3CAF}" type="sibTrans" cxnId="{765C401A-468B-40B2-B70B-829AABF3D808}">
      <dgm:prSet/>
      <dgm:spPr/>
      <dgm:t>
        <a:bodyPr/>
        <a:lstStyle/>
        <a:p>
          <a:endParaRPr lang="en-US"/>
        </a:p>
      </dgm:t>
    </dgm:pt>
    <dgm:pt modelId="{AFDE1B34-9B29-4CDA-B918-DF305A8347E2}">
      <dgm:prSet/>
      <dgm:spPr/>
      <dgm:t>
        <a:bodyPr/>
        <a:lstStyle/>
        <a:p>
          <a:r>
            <a:rPr lang="en-US" b="1" dirty="0"/>
            <a:t>Function:</a:t>
          </a:r>
          <a:r>
            <a:rPr lang="en-US" dirty="0"/>
            <a:t> Offer insights into energy usage patterns for optimization and cost reduction.</a:t>
          </a:r>
        </a:p>
      </dgm:t>
    </dgm:pt>
    <dgm:pt modelId="{7425D347-BA4B-47F7-A668-6AA63FE1FC19}" type="parTrans" cxnId="{D5F524DE-18BC-46F3-AC32-A344396389D6}">
      <dgm:prSet/>
      <dgm:spPr/>
      <dgm:t>
        <a:bodyPr/>
        <a:lstStyle/>
        <a:p>
          <a:endParaRPr lang="en-US"/>
        </a:p>
      </dgm:t>
    </dgm:pt>
    <dgm:pt modelId="{DF299DC6-153C-42FA-8086-0E5C84916F38}" type="sibTrans" cxnId="{D5F524DE-18BC-46F3-AC32-A344396389D6}">
      <dgm:prSet/>
      <dgm:spPr/>
      <dgm:t>
        <a:bodyPr/>
        <a:lstStyle/>
        <a:p>
          <a:endParaRPr lang="en-US"/>
        </a:p>
      </dgm:t>
    </dgm:pt>
    <dgm:pt modelId="{5B5B0FC7-3380-4504-AA08-7C4DC00DB0D7}">
      <dgm:prSet/>
      <dgm:spPr/>
      <dgm:t>
        <a:bodyPr/>
        <a:lstStyle/>
        <a:p>
          <a:endParaRPr lang="en-US" dirty="0"/>
        </a:p>
      </dgm:t>
    </dgm:pt>
    <dgm:pt modelId="{4007E329-DD3F-42BA-A530-1B71FC1600FB}" type="parTrans" cxnId="{4B462499-82C8-41DD-BF47-FFBF3E30940A}">
      <dgm:prSet/>
      <dgm:spPr/>
      <dgm:t>
        <a:bodyPr/>
        <a:lstStyle/>
        <a:p>
          <a:endParaRPr lang="en-US"/>
        </a:p>
      </dgm:t>
    </dgm:pt>
    <dgm:pt modelId="{04388B9E-17E4-4297-A4AC-C14D028DAD1D}" type="sibTrans" cxnId="{4B462499-82C8-41DD-BF47-FFBF3E30940A}">
      <dgm:prSet/>
      <dgm:spPr/>
      <dgm:t>
        <a:bodyPr/>
        <a:lstStyle/>
        <a:p>
          <a:endParaRPr lang="en-US"/>
        </a:p>
      </dgm:t>
    </dgm:pt>
    <dgm:pt modelId="{EAB70D78-29B6-41CD-831F-666F192BCDDA}">
      <dgm:prSet/>
      <dgm:spPr/>
      <dgm:t>
        <a:bodyPr/>
        <a:lstStyle/>
        <a:p>
          <a:r>
            <a:rPr lang="en-US" b="1" dirty="0"/>
            <a:t>Set Device Status</a:t>
          </a:r>
          <a:endParaRPr lang="en-US" dirty="0"/>
        </a:p>
      </dgm:t>
    </dgm:pt>
    <dgm:pt modelId="{6CFC5E54-F44E-4EE3-A0A3-F7642B2C4DD8}" type="sibTrans" cxnId="{E238DF64-25DA-4460-BE6C-1C617B6E25EA}">
      <dgm:prSet/>
      <dgm:spPr/>
      <dgm:t>
        <a:bodyPr/>
        <a:lstStyle/>
        <a:p>
          <a:endParaRPr lang="en-US"/>
        </a:p>
      </dgm:t>
    </dgm:pt>
    <dgm:pt modelId="{85DBCA74-1E87-48A9-8BA1-4824F1EAC258}" type="parTrans" cxnId="{E238DF64-25DA-4460-BE6C-1C617B6E25EA}">
      <dgm:prSet/>
      <dgm:spPr/>
      <dgm:t>
        <a:bodyPr/>
        <a:lstStyle/>
        <a:p>
          <a:endParaRPr lang="en-US"/>
        </a:p>
      </dgm:t>
    </dgm:pt>
    <dgm:pt modelId="{F4150D3D-485D-4B54-A2FF-86D9E2CB4740}">
      <dgm:prSet/>
      <dgm:spPr/>
      <dgm:t>
        <a:bodyPr/>
        <a:lstStyle/>
        <a:p>
          <a:endParaRPr lang="en-US" dirty="0"/>
        </a:p>
      </dgm:t>
    </dgm:pt>
    <dgm:pt modelId="{8E41F2EA-4496-434E-93F2-CE61AB65083D}" type="parTrans" cxnId="{36903AFC-F609-4483-B916-B46A671616CA}">
      <dgm:prSet/>
      <dgm:spPr/>
      <dgm:t>
        <a:bodyPr/>
        <a:lstStyle/>
        <a:p>
          <a:endParaRPr lang="en-US"/>
        </a:p>
      </dgm:t>
    </dgm:pt>
    <dgm:pt modelId="{438CB762-B6F8-431B-A90D-8770BF2B5555}" type="sibTrans" cxnId="{36903AFC-F609-4483-B916-B46A671616CA}">
      <dgm:prSet/>
      <dgm:spPr/>
      <dgm:t>
        <a:bodyPr/>
        <a:lstStyle/>
        <a:p>
          <a:endParaRPr lang="en-US"/>
        </a:p>
      </dgm:t>
    </dgm:pt>
    <dgm:pt modelId="{8773685E-1ED7-4E07-814B-B0FA84DC35FF}" type="pres">
      <dgm:prSet presAssocID="{C826ED41-C1DA-4DF5-8675-0B0D15EE83D5}" presName="linearFlow" presStyleCnt="0">
        <dgm:presLayoutVars>
          <dgm:dir/>
          <dgm:animLvl val="lvl"/>
          <dgm:resizeHandles val="exact"/>
        </dgm:presLayoutVars>
      </dgm:prSet>
      <dgm:spPr/>
    </dgm:pt>
    <dgm:pt modelId="{B41CEF30-9BF6-499A-9453-E8E96D96F163}" type="pres">
      <dgm:prSet presAssocID="{9286F2B0-42B9-4B50-BDF4-C80DEF5EBA45}" presName="composite" presStyleCnt="0"/>
      <dgm:spPr/>
    </dgm:pt>
    <dgm:pt modelId="{B450D0CC-241B-41B5-B9E6-423A5BEBCA6E}" type="pres">
      <dgm:prSet presAssocID="{9286F2B0-42B9-4B50-BDF4-C80DEF5EBA45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F0318AB-E6F2-4DA8-96DC-C9D0186772A5}" type="pres">
      <dgm:prSet presAssocID="{9286F2B0-42B9-4B50-BDF4-C80DEF5EBA45}" presName="parSh" presStyleLbl="node1" presStyleIdx="0" presStyleCnt="3"/>
      <dgm:spPr/>
    </dgm:pt>
    <dgm:pt modelId="{B8F0272A-B01A-433D-8C32-01A40795C7E9}" type="pres">
      <dgm:prSet presAssocID="{9286F2B0-42B9-4B50-BDF4-C80DEF5EBA45}" presName="desTx" presStyleLbl="fgAcc1" presStyleIdx="0" presStyleCnt="3">
        <dgm:presLayoutVars>
          <dgm:bulletEnabled val="1"/>
        </dgm:presLayoutVars>
      </dgm:prSet>
      <dgm:spPr/>
    </dgm:pt>
    <dgm:pt modelId="{4033038C-5AC1-4E09-ACBC-963338938584}" type="pres">
      <dgm:prSet presAssocID="{77899841-0953-4AFB-BC79-2A9C51C5A338}" presName="sibTrans" presStyleLbl="sibTrans2D1" presStyleIdx="0" presStyleCnt="2"/>
      <dgm:spPr/>
    </dgm:pt>
    <dgm:pt modelId="{B51594A0-3DB4-4441-B5FC-802E9D3EA4F0}" type="pres">
      <dgm:prSet presAssocID="{77899841-0953-4AFB-BC79-2A9C51C5A338}" presName="connTx" presStyleLbl="sibTrans2D1" presStyleIdx="0" presStyleCnt="2"/>
      <dgm:spPr/>
    </dgm:pt>
    <dgm:pt modelId="{AFCA7105-91A3-474B-ABAE-AC92B60C8D91}" type="pres">
      <dgm:prSet presAssocID="{1653AA98-9BD5-45B2-BB97-9EC267F06461}" presName="composite" presStyleCnt="0"/>
      <dgm:spPr/>
    </dgm:pt>
    <dgm:pt modelId="{939EF461-1F01-40CB-8DD5-AD984E6AD3AF}" type="pres">
      <dgm:prSet presAssocID="{1653AA98-9BD5-45B2-BB97-9EC267F06461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BBB58B8-E6F7-4C64-9D80-3CE0EF1E2817}" type="pres">
      <dgm:prSet presAssocID="{1653AA98-9BD5-45B2-BB97-9EC267F06461}" presName="parSh" presStyleLbl="node1" presStyleIdx="1" presStyleCnt="3"/>
      <dgm:spPr/>
    </dgm:pt>
    <dgm:pt modelId="{8CE01374-E3C4-41E1-B599-FFB9CED490B5}" type="pres">
      <dgm:prSet presAssocID="{1653AA98-9BD5-45B2-BB97-9EC267F06461}" presName="desTx" presStyleLbl="fgAcc1" presStyleIdx="1" presStyleCnt="3">
        <dgm:presLayoutVars>
          <dgm:bulletEnabled val="1"/>
        </dgm:presLayoutVars>
      </dgm:prSet>
      <dgm:spPr/>
    </dgm:pt>
    <dgm:pt modelId="{0C872A18-5CA0-426E-A9F2-DD9E59B9C9B4}" type="pres">
      <dgm:prSet presAssocID="{1D9E5A19-D468-48B1-94DA-C9EA486842DB}" presName="sibTrans" presStyleLbl="sibTrans2D1" presStyleIdx="1" presStyleCnt="2"/>
      <dgm:spPr/>
    </dgm:pt>
    <dgm:pt modelId="{DB61230E-0D76-4BD3-8C04-1884654B9438}" type="pres">
      <dgm:prSet presAssocID="{1D9E5A19-D468-48B1-94DA-C9EA486842DB}" presName="connTx" presStyleLbl="sibTrans2D1" presStyleIdx="1" presStyleCnt="2"/>
      <dgm:spPr/>
    </dgm:pt>
    <dgm:pt modelId="{213B3954-C0DA-4126-8B89-758BB1EB0CA6}" type="pres">
      <dgm:prSet presAssocID="{AA912349-EDB3-4391-84B6-D03EAC49B1A0}" presName="composite" presStyleCnt="0"/>
      <dgm:spPr/>
    </dgm:pt>
    <dgm:pt modelId="{E8EA0714-6A38-466D-AB20-3976BFF570F2}" type="pres">
      <dgm:prSet presAssocID="{AA912349-EDB3-4391-84B6-D03EAC49B1A0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74B2D88A-3799-4A18-89B5-0F98610CEC46}" type="pres">
      <dgm:prSet presAssocID="{AA912349-EDB3-4391-84B6-D03EAC49B1A0}" presName="parSh" presStyleLbl="node1" presStyleIdx="2" presStyleCnt="3"/>
      <dgm:spPr/>
    </dgm:pt>
    <dgm:pt modelId="{C75F41D1-B0C0-4569-B09E-9446392FA133}" type="pres">
      <dgm:prSet presAssocID="{AA912349-EDB3-4391-84B6-D03EAC49B1A0}" presName="desTx" presStyleLbl="fgAcc1" presStyleIdx="2" presStyleCnt="3">
        <dgm:presLayoutVars>
          <dgm:bulletEnabled val="1"/>
        </dgm:presLayoutVars>
      </dgm:prSet>
      <dgm:spPr/>
    </dgm:pt>
  </dgm:ptLst>
  <dgm:cxnLst>
    <dgm:cxn modelId="{2B957115-02EE-4203-A4DA-A315FADC9D1F}" srcId="{EAB70D78-29B6-41CD-831F-666F192BCDDA}" destId="{94BC78E4-F4CB-4CB7-B131-D78A4FFAC87E}" srcOrd="0" destOrd="0" parTransId="{9DFABD6B-FDFB-4ABC-AAD3-80534443C13A}" sibTransId="{E9DBD1C4-5AD2-4E8F-A3C8-E1DEEF702D72}"/>
    <dgm:cxn modelId="{F1ED6117-D5BD-4BFC-B223-78AE4F1B1627}" type="presOf" srcId="{1ACF6F9C-5267-429D-A244-FEF8AA7F3719}" destId="{8CE01374-E3C4-41E1-B599-FFB9CED490B5}" srcOrd="0" destOrd="1" presId="urn:microsoft.com/office/officeart/2005/8/layout/process3"/>
    <dgm:cxn modelId="{76062718-5BFE-42D4-88A0-26C67D2FF056}" srcId="{46C98836-8CED-4D21-A5CC-8007DC2F8424}" destId="{9982254F-5B28-4611-83EC-9EBF7FE8D397}" srcOrd="1" destOrd="0" parTransId="{34C5AEDA-21E6-42F2-A7F1-6E9CBB5827B1}" sibTransId="{919732C6-75F1-4708-A5D8-243645FB073C}"/>
    <dgm:cxn modelId="{765C401A-468B-40B2-B70B-829AABF3D808}" srcId="{AA912349-EDB3-4391-84B6-D03EAC49B1A0}" destId="{926B7DF6-348B-4DB3-BEAF-2930BED4DAB2}" srcOrd="0" destOrd="0" parTransId="{86ED537E-1529-4570-B844-CCC2EFB787EC}" sibTransId="{2E3B30C3-E0EF-458F-84DE-D99FACEC3CAF}"/>
    <dgm:cxn modelId="{E1A9EE20-29C5-4743-BB8C-9F9F6D9DAE92}" type="presOf" srcId="{1D9E5A19-D468-48B1-94DA-C9EA486842DB}" destId="{0C872A18-5CA0-426E-A9F2-DD9E59B9C9B4}" srcOrd="0" destOrd="0" presId="urn:microsoft.com/office/officeart/2005/8/layout/process3"/>
    <dgm:cxn modelId="{260AD521-4290-415A-805A-0CA902F9B66A}" srcId="{46C98836-8CED-4D21-A5CC-8007DC2F8424}" destId="{0FC97414-E407-44E5-B98D-102F40CE1359}" srcOrd="0" destOrd="0" parTransId="{2A9A579D-3A2A-47EB-9F42-B17A4EE0A5D6}" sibTransId="{B0FC5E63-FACD-47F1-935A-8BC60C6D6F6B}"/>
    <dgm:cxn modelId="{58C59A24-17B4-482D-9672-F4F342853957}" type="presOf" srcId="{F4150D3D-485D-4B54-A2FF-86D9E2CB4740}" destId="{B8F0272A-B01A-433D-8C32-01A40795C7E9}" srcOrd="0" destOrd="5" presId="urn:microsoft.com/office/officeart/2005/8/layout/process3"/>
    <dgm:cxn modelId="{F8954429-B554-4BDD-82CA-841C4E4E42A4}" type="presOf" srcId="{AA912349-EDB3-4391-84B6-D03EAC49B1A0}" destId="{E8EA0714-6A38-466D-AB20-3976BFF570F2}" srcOrd="0" destOrd="0" presId="urn:microsoft.com/office/officeart/2005/8/layout/process3"/>
    <dgm:cxn modelId="{F2AE7A2D-4A59-4590-83C7-DE46C093E666}" type="presOf" srcId="{EAB70D78-29B6-41CD-831F-666F192BCDDA}" destId="{B8F0272A-B01A-433D-8C32-01A40795C7E9}" srcOrd="0" destOrd="6" presId="urn:microsoft.com/office/officeart/2005/8/layout/process3"/>
    <dgm:cxn modelId="{8D4D8F30-EF26-48C6-A362-9307FCBD1475}" type="presOf" srcId="{B9067FB3-C292-4A44-A064-DAA8A6DCD91C}" destId="{8CE01374-E3C4-41E1-B599-FFB9CED490B5}" srcOrd="0" destOrd="4" presId="urn:microsoft.com/office/officeart/2005/8/layout/process3"/>
    <dgm:cxn modelId="{8D76C337-9F07-4365-80B5-0CF369837CB0}" srcId="{B29E1C58-D144-4634-9D94-DD8825262A64}" destId="{1ACF6F9C-5267-429D-A244-FEF8AA7F3719}" srcOrd="0" destOrd="0" parTransId="{7E8E27D8-7C1D-4EC1-9BD0-D944071B894B}" sibTransId="{04D2A74C-A8DE-48F6-A4EE-86C2545967B0}"/>
    <dgm:cxn modelId="{D2D98C3D-A1D9-42D1-A998-0E1B2683D1CA}" type="presOf" srcId="{AA912349-EDB3-4391-84B6-D03EAC49B1A0}" destId="{74B2D88A-3799-4A18-89B5-0F98610CEC46}" srcOrd="1" destOrd="0" presId="urn:microsoft.com/office/officeart/2005/8/layout/process3"/>
    <dgm:cxn modelId="{0CCB1544-5F65-4705-B696-A48FAA6AF46C}" type="presOf" srcId="{AFD17DF9-E365-4559-8838-390EF1568C85}" destId="{8CE01374-E3C4-41E1-B599-FFB9CED490B5}" srcOrd="0" destOrd="3" presId="urn:microsoft.com/office/officeart/2005/8/layout/process3"/>
    <dgm:cxn modelId="{60D61B44-9C4A-41A9-AEE5-3D4D7EF34A2A}" srcId="{C826ED41-C1DA-4DF5-8675-0B0D15EE83D5}" destId="{9286F2B0-42B9-4B50-BDF4-C80DEF5EBA45}" srcOrd="0" destOrd="0" parTransId="{B41E69D5-6EAE-493B-A476-60D6AC022807}" sibTransId="{77899841-0953-4AFB-BC79-2A9C51C5A338}"/>
    <dgm:cxn modelId="{42EBDA44-3878-4401-BDC5-48FC1DCA4E46}" srcId="{1653AA98-9BD5-45B2-BB97-9EC267F06461}" destId="{AFD17DF9-E365-4559-8838-390EF1568C85}" srcOrd="1" destOrd="0" parTransId="{C047B811-0D44-4088-8A02-6889C700C8EB}" sibTransId="{48F687B3-7A14-43D6-B33F-4686B67DD16B}"/>
    <dgm:cxn modelId="{E238DF64-25DA-4460-BE6C-1C617B6E25EA}" srcId="{9286F2B0-42B9-4B50-BDF4-C80DEF5EBA45}" destId="{EAB70D78-29B6-41CD-831F-666F192BCDDA}" srcOrd="2" destOrd="0" parTransId="{85DBCA74-1E87-48A9-8BA1-4824F1EAC258}" sibTransId="{6CFC5E54-F44E-4EE3-A0A3-F7642B2C4DD8}"/>
    <dgm:cxn modelId="{6A569E46-860B-498E-8694-963495F05F01}" srcId="{9286F2B0-42B9-4B50-BDF4-C80DEF5EBA45}" destId="{46C98836-8CED-4D21-A5CC-8007DC2F8424}" srcOrd="0" destOrd="0" parTransId="{526C5B84-7A13-4105-B3E2-DA3A0235BD82}" sibTransId="{A62A3E8E-B20F-483C-B8D3-ACE9BC39080E}"/>
    <dgm:cxn modelId="{E404EA66-ACE2-4F36-ABBC-AC596BD0BD33}" srcId="{94BC78E4-F4CB-4CB7-B131-D78A4FFAC87E}" destId="{B53BC103-1DE8-444B-B001-A5FD0DFEE316}" srcOrd="0" destOrd="0" parTransId="{FB277FC1-02A2-4F11-BC31-463AE26ADFE5}" sibTransId="{918B9B38-9E5E-43AE-9EB4-615975802084}"/>
    <dgm:cxn modelId="{90C01849-5F72-49E4-BCB5-884EDB2AB526}" type="presOf" srcId="{926B7DF6-348B-4DB3-BEAF-2930BED4DAB2}" destId="{C75F41D1-B0C0-4569-B09E-9446392FA133}" srcOrd="0" destOrd="0" presId="urn:microsoft.com/office/officeart/2005/8/layout/process3"/>
    <dgm:cxn modelId="{F4775B4E-3D07-4621-8DD5-1027CCDBD33B}" srcId="{C826ED41-C1DA-4DF5-8675-0B0D15EE83D5}" destId="{1653AA98-9BD5-45B2-BB97-9EC267F06461}" srcOrd="1" destOrd="0" parTransId="{072CC319-48B2-483D-B286-25409858221D}" sibTransId="{1D9E5A19-D468-48B1-94DA-C9EA486842DB}"/>
    <dgm:cxn modelId="{578A636F-3139-40FD-A7BD-642B4B6D3B20}" srcId="{C826ED41-C1DA-4DF5-8675-0B0D15EE83D5}" destId="{AA912349-EDB3-4391-84B6-D03EAC49B1A0}" srcOrd="2" destOrd="0" parTransId="{9141AF85-E431-4F61-A591-9E340BABDED3}" sibTransId="{79BDCEBD-D6A9-42FC-A81C-80DBE19E7263}"/>
    <dgm:cxn modelId="{C79B514F-F3EB-4091-8A90-02738C1FED60}" type="presOf" srcId="{938DE239-D8C9-4981-AA32-ECF0A101C14C}" destId="{B8F0272A-B01A-433D-8C32-01A40795C7E9}" srcOrd="0" destOrd="4" presId="urn:microsoft.com/office/officeart/2005/8/layout/process3"/>
    <dgm:cxn modelId="{F7A10753-221A-4C8B-B6FF-B49AD6644B35}" type="presOf" srcId="{AFDE1B34-9B29-4CDA-B918-DF305A8347E2}" destId="{C75F41D1-B0C0-4569-B09E-9446392FA133}" srcOrd="0" destOrd="1" presId="urn:microsoft.com/office/officeart/2005/8/layout/process3"/>
    <dgm:cxn modelId="{B73F5174-1D26-4D55-B02B-4E257B218959}" type="presOf" srcId="{94BC78E4-F4CB-4CB7-B131-D78A4FFAC87E}" destId="{B8F0272A-B01A-433D-8C32-01A40795C7E9}" srcOrd="0" destOrd="7" presId="urn:microsoft.com/office/officeart/2005/8/layout/process3"/>
    <dgm:cxn modelId="{56EFEF56-2F14-41E9-9841-B375E8532A4C}" type="presOf" srcId="{B29E1C58-D144-4634-9D94-DD8825262A64}" destId="{8CE01374-E3C4-41E1-B599-FFB9CED490B5}" srcOrd="0" destOrd="0" presId="urn:microsoft.com/office/officeart/2005/8/layout/process3"/>
    <dgm:cxn modelId="{EB9A3885-A5A9-4058-99AD-629DDD6230D2}" type="presOf" srcId="{5EDB9AD3-B7A6-49C5-8B40-AAB8691684D5}" destId="{B8F0272A-B01A-433D-8C32-01A40795C7E9}" srcOrd="0" destOrd="2" presId="urn:microsoft.com/office/officeart/2005/8/layout/process3"/>
    <dgm:cxn modelId="{17460F8F-C287-4239-99F2-E3AE246D0785}" srcId="{1653AA98-9BD5-45B2-BB97-9EC267F06461}" destId="{B29E1C58-D144-4634-9D94-DD8825262A64}" srcOrd="0" destOrd="0" parTransId="{00462AD3-6D8E-4F9A-B8B3-E965C05AD8F7}" sibTransId="{69C5C686-D1AB-4C7A-9499-E522747E0B91}"/>
    <dgm:cxn modelId="{27D0B191-B81B-4EA4-BDD0-2F0265AE306E}" srcId="{46C98836-8CED-4D21-A5CC-8007DC2F8424}" destId="{938DE239-D8C9-4981-AA32-ECF0A101C14C}" srcOrd="2" destOrd="0" parTransId="{FD08804D-3766-44F7-A158-92A60FF7323D}" sibTransId="{F637B1BF-0DFA-4C69-869D-A65C75635C1A}"/>
    <dgm:cxn modelId="{808EDA93-0F8E-4CDC-B8C5-D3541C6B8A5D}" type="presOf" srcId="{9982254F-5B28-4611-83EC-9EBF7FE8D397}" destId="{B8F0272A-B01A-433D-8C32-01A40795C7E9}" srcOrd="0" destOrd="3" presId="urn:microsoft.com/office/officeart/2005/8/layout/process3"/>
    <dgm:cxn modelId="{4B462499-82C8-41DD-BF47-FFBF3E30940A}" srcId="{B29E1C58-D144-4634-9D94-DD8825262A64}" destId="{5B5B0FC7-3380-4504-AA08-7C4DC00DB0D7}" srcOrd="1" destOrd="0" parTransId="{4007E329-DD3F-42BA-A530-1B71FC1600FB}" sibTransId="{04388B9E-17E4-4297-A4AC-C14D028DAD1D}"/>
    <dgm:cxn modelId="{F590839C-3441-4BCC-B90B-16778C7D1BC9}" type="presOf" srcId="{1653AA98-9BD5-45B2-BB97-9EC267F06461}" destId="{939EF461-1F01-40CB-8DD5-AD984E6AD3AF}" srcOrd="0" destOrd="0" presId="urn:microsoft.com/office/officeart/2005/8/layout/process3"/>
    <dgm:cxn modelId="{596BFF9C-F6B4-464D-A25C-01D18A822A88}" srcId="{EAB70D78-29B6-41CD-831F-666F192BCDDA}" destId="{59DD8CB1-13B1-4E18-B6F4-67D693B6F8AC}" srcOrd="1" destOrd="0" parTransId="{F1720676-179B-4938-98D9-BCB6D390BECD}" sibTransId="{5C6DCE9E-3898-4B5B-8427-7F578D221557}"/>
    <dgm:cxn modelId="{A486EA9D-DF99-4A3C-8353-D80455AFEE2E}" type="presOf" srcId="{77899841-0953-4AFB-BC79-2A9C51C5A338}" destId="{B51594A0-3DB4-4441-B5FC-802E9D3EA4F0}" srcOrd="1" destOrd="0" presId="urn:microsoft.com/office/officeart/2005/8/layout/process3"/>
    <dgm:cxn modelId="{FF1AFB9F-E1B8-4F9D-AF5D-B8756F88002A}" type="presOf" srcId="{1CEB75C3-BB63-4E85-82E4-1B44581F7D24}" destId="{B8F0272A-B01A-433D-8C32-01A40795C7E9}" srcOrd="0" destOrd="10" presId="urn:microsoft.com/office/officeart/2005/8/layout/process3"/>
    <dgm:cxn modelId="{DF04EFA0-B989-44FD-8747-68063D928165}" srcId="{AFD17DF9-E365-4559-8838-390EF1568C85}" destId="{B9067FB3-C292-4A44-A064-DAA8A6DCD91C}" srcOrd="0" destOrd="0" parTransId="{23C13AE5-B48D-4269-B205-99CDBEF0B1BF}" sibTransId="{AAD9D62B-B418-42EA-8188-9725C1A9DD84}"/>
    <dgm:cxn modelId="{1CF8BAA1-075A-4A70-B52B-E0D4D1EF25D8}" type="presOf" srcId="{9286F2B0-42B9-4B50-BDF4-C80DEF5EBA45}" destId="{B450D0CC-241B-41B5-B9E6-423A5BEBCA6E}" srcOrd="0" destOrd="0" presId="urn:microsoft.com/office/officeart/2005/8/layout/process3"/>
    <dgm:cxn modelId="{43B598A2-25D2-436A-AF3A-65919805B769}" type="presOf" srcId="{5B5B0FC7-3380-4504-AA08-7C4DC00DB0D7}" destId="{8CE01374-E3C4-41E1-B599-FFB9CED490B5}" srcOrd="0" destOrd="2" presId="urn:microsoft.com/office/officeart/2005/8/layout/process3"/>
    <dgm:cxn modelId="{6887C9B0-6344-436C-97B5-500F47E0B918}" type="presOf" srcId="{77899841-0953-4AFB-BC79-2A9C51C5A338}" destId="{4033038C-5AC1-4E09-ACBC-963338938584}" srcOrd="0" destOrd="0" presId="urn:microsoft.com/office/officeart/2005/8/layout/process3"/>
    <dgm:cxn modelId="{EC1C4CB1-8A89-4340-9B4A-011487579607}" type="presOf" srcId="{1D9E5A19-D468-48B1-94DA-C9EA486842DB}" destId="{DB61230E-0D76-4BD3-8C04-1884654B9438}" srcOrd="1" destOrd="0" presId="urn:microsoft.com/office/officeart/2005/8/layout/process3"/>
    <dgm:cxn modelId="{806C78BD-6F72-4F5F-ACE4-D00DC985A415}" type="presOf" srcId="{1653AA98-9BD5-45B2-BB97-9EC267F06461}" destId="{CBBB58B8-E6F7-4C64-9D80-3CE0EF1E2817}" srcOrd="1" destOrd="0" presId="urn:microsoft.com/office/officeart/2005/8/layout/process3"/>
    <dgm:cxn modelId="{C07EF0C2-9BB5-4036-8443-45681004FF50}" type="presOf" srcId="{0FC97414-E407-44E5-B98D-102F40CE1359}" destId="{B8F0272A-B01A-433D-8C32-01A40795C7E9}" srcOrd="0" destOrd="1" presId="urn:microsoft.com/office/officeart/2005/8/layout/process3"/>
    <dgm:cxn modelId="{B0452EC4-4D9A-4A0D-8268-3AD0BE78EB7D}" type="presOf" srcId="{C826ED41-C1DA-4DF5-8675-0B0D15EE83D5}" destId="{8773685E-1ED7-4E07-814B-B0FA84DC35FF}" srcOrd="0" destOrd="0" presId="urn:microsoft.com/office/officeart/2005/8/layout/process3"/>
    <dgm:cxn modelId="{39AC60C6-7952-44EF-BF58-96D1B8A16304}" srcId="{EAB70D78-29B6-41CD-831F-666F192BCDDA}" destId="{1CEB75C3-BB63-4E85-82E4-1B44581F7D24}" srcOrd="2" destOrd="0" parTransId="{C2C91FE6-3519-478B-B6EF-C762573A5249}" sibTransId="{33A073F9-8C4F-4921-85E6-DE474A004CFF}"/>
    <dgm:cxn modelId="{B00A10D6-1FB9-4314-8EC7-F391B0113862}" type="presOf" srcId="{46C98836-8CED-4D21-A5CC-8007DC2F8424}" destId="{B8F0272A-B01A-433D-8C32-01A40795C7E9}" srcOrd="0" destOrd="0" presId="urn:microsoft.com/office/officeart/2005/8/layout/process3"/>
    <dgm:cxn modelId="{D5F524DE-18BC-46F3-AC32-A344396389D6}" srcId="{926B7DF6-348B-4DB3-BEAF-2930BED4DAB2}" destId="{AFDE1B34-9B29-4CDA-B918-DF305A8347E2}" srcOrd="0" destOrd="0" parTransId="{7425D347-BA4B-47F7-A668-6AA63FE1FC19}" sibTransId="{DF299DC6-153C-42FA-8086-0E5C84916F38}"/>
    <dgm:cxn modelId="{EF528EDE-F5E1-4B2D-B225-DAC12F1FF730}" srcId="{0FC97414-E407-44E5-B98D-102F40CE1359}" destId="{5EDB9AD3-B7A6-49C5-8B40-AAB8691684D5}" srcOrd="0" destOrd="0" parTransId="{B83AA215-E584-4733-BB4C-8F71022427E2}" sibTransId="{32687B49-4326-4551-956F-12D62AD200F2}"/>
    <dgm:cxn modelId="{FCC020E0-5DC5-4515-8CE9-24FF420B8C74}" type="presOf" srcId="{B53BC103-1DE8-444B-B001-A5FD0DFEE316}" destId="{B8F0272A-B01A-433D-8C32-01A40795C7E9}" srcOrd="0" destOrd="8" presId="urn:microsoft.com/office/officeart/2005/8/layout/process3"/>
    <dgm:cxn modelId="{A1D822E3-4983-4F6F-87FA-9D63BB1C8FD7}" type="presOf" srcId="{59DD8CB1-13B1-4E18-B6F4-67D693B6F8AC}" destId="{B8F0272A-B01A-433D-8C32-01A40795C7E9}" srcOrd="0" destOrd="9" presId="urn:microsoft.com/office/officeart/2005/8/layout/process3"/>
    <dgm:cxn modelId="{C70128F1-3E66-4A0A-8117-0B2CD3BD4EB4}" type="presOf" srcId="{9286F2B0-42B9-4B50-BDF4-C80DEF5EBA45}" destId="{CF0318AB-E6F2-4DA8-96DC-C9D0186772A5}" srcOrd="1" destOrd="0" presId="urn:microsoft.com/office/officeart/2005/8/layout/process3"/>
    <dgm:cxn modelId="{36903AFC-F609-4483-B916-B46A671616CA}" srcId="{9286F2B0-42B9-4B50-BDF4-C80DEF5EBA45}" destId="{F4150D3D-485D-4B54-A2FF-86D9E2CB4740}" srcOrd="1" destOrd="0" parTransId="{8E41F2EA-4496-434E-93F2-CE61AB65083D}" sibTransId="{438CB762-B6F8-431B-A90D-8770BF2B5555}"/>
    <dgm:cxn modelId="{5E533CEE-17BD-401F-8CF9-A3605FEFF688}" type="presParOf" srcId="{8773685E-1ED7-4E07-814B-B0FA84DC35FF}" destId="{B41CEF30-9BF6-499A-9453-E8E96D96F163}" srcOrd="0" destOrd="0" presId="urn:microsoft.com/office/officeart/2005/8/layout/process3"/>
    <dgm:cxn modelId="{7557F928-353D-4554-B541-4258E611DE57}" type="presParOf" srcId="{B41CEF30-9BF6-499A-9453-E8E96D96F163}" destId="{B450D0CC-241B-41B5-B9E6-423A5BEBCA6E}" srcOrd="0" destOrd="0" presId="urn:microsoft.com/office/officeart/2005/8/layout/process3"/>
    <dgm:cxn modelId="{B59D3037-8EA7-4128-8C11-74BC49F9AE57}" type="presParOf" srcId="{B41CEF30-9BF6-499A-9453-E8E96D96F163}" destId="{CF0318AB-E6F2-4DA8-96DC-C9D0186772A5}" srcOrd="1" destOrd="0" presId="urn:microsoft.com/office/officeart/2005/8/layout/process3"/>
    <dgm:cxn modelId="{6460DF3B-A672-41C8-ABD5-5B916C3596D9}" type="presParOf" srcId="{B41CEF30-9BF6-499A-9453-E8E96D96F163}" destId="{B8F0272A-B01A-433D-8C32-01A40795C7E9}" srcOrd="2" destOrd="0" presId="urn:microsoft.com/office/officeart/2005/8/layout/process3"/>
    <dgm:cxn modelId="{A735B398-D2DF-4B64-A45A-FEB67A1F3E0F}" type="presParOf" srcId="{8773685E-1ED7-4E07-814B-B0FA84DC35FF}" destId="{4033038C-5AC1-4E09-ACBC-963338938584}" srcOrd="1" destOrd="0" presId="urn:microsoft.com/office/officeart/2005/8/layout/process3"/>
    <dgm:cxn modelId="{E5A1D2F6-C2A1-4F9A-84A9-B8BFDE7008E5}" type="presParOf" srcId="{4033038C-5AC1-4E09-ACBC-963338938584}" destId="{B51594A0-3DB4-4441-B5FC-802E9D3EA4F0}" srcOrd="0" destOrd="0" presId="urn:microsoft.com/office/officeart/2005/8/layout/process3"/>
    <dgm:cxn modelId="{2FD0693F-2F1A-4B9E-998C-905ABB1A9EAB}" type="presParOf" srcId="{8773685E-1ED7-4E07-814B-B0FA84DC35FF}" destId="{AFCA7105-91A3-474B-ABAE-AC92B60C8D91}" srcOrd="2" destOrd="0" presId="urn:microsoft.com/office/officeart/2005/8/layout/process3"/>
    <dgm:cxn modelId="{9567CC5D-9A7A-49CB-9196-B04B9B9F56D7}" type="presParOf" srcId="{AFCA7105-91A3-474B-ABAE-AC92B60C8D91}" destId="{939EF461-1F01-40CB-8DD5-AD984E6AD3AF}" srcOrd="0" destOrd="0" presId="urn:microsoft.com/office/officeart/2005/8/layout/process3"/>
    <dgm:cxn modelId="{80B65DE4-69B2-450F-B4DB-AA318AAA680C}" type="presParOf" srcId="{AFCA7105-91A3-474B-ABAE-AC92B60C8D91}" destId="{CBBB58B8-E6F7-4C64-9D80-3CE0EF1E2817}" srcOrd="1" destOrd="0" presId="urn:microsoft.com/office/officeart/2005/8/layout/process3"/>
    <dgm:cxn modelId="{3B476ACE-0447-4E5A-806C-8CB068DE2C6B}" type="presParOf" srcId="{AFCA7105-91A3-474B-ABAE-AC92B60C8D91}" destId="{8CE01374-E3C4-41E1-B599-FFB9CED490B5}" srcOrd="2" destOrd="0" presId="urn:microsoft.com/office/officeart/2005/8/layout/process3"/>
    <dgm:cxn modelId="{73908187-FC15-48FB-9FBC-4605E4C686D3}" type="presParOf" srcId="{8773685E-1ED7-4E07-814B-B0FA84DC35FF}" destId="{0C872A18-5CA0-426E-A9F2-DD9E59B9C9B4}" srcOrd="3" destOrd="0" presId="urn:microsoft.com/office/officeart/2005/8/layout/process3"/>
    <dgm:cxn modelId="{10F17AD3-9D5C-46CA-8E52-015F457C9011}" type="presParOf" srcId="{0C872A18-5CA0-426E-A9F2-DD9E59B9C9B4}" destId="{DB61230E-0D76-4BD3-8C04-1884654B9438}" srcOrd="0" destOrd="0" presId="urn:microsoft.com/office/officeart/2005/8/layout/process3"/>
    <dgm:cxn modelId="{9AE978D5-3753-4BCE-A98B-67632E61BA41}" type="presParOf" srcId="{8773685E-1ED7-4E07-814B-B0FA84DC35FF}" destId="{213B3954-C0DA-4126-8B89-758BB1EB0CA6}" srcOrd="4" destOrd="0" presId="urn:microsoft.com/office/officeart/2005/8/layout/process3"/>
    <dgm:cxn modelId="{2C83F7A3-1217-494F-AA7C-49F51B872DC3}" type="presParOf" srcId="{213B3954-C0DA-4126-8B89-758BB1EB0CA6}" destId="{E8EA0714-6A38-466D-AB20-3976BFF570F2}" srcOrd="0" destOrd="0" presId="urn:microsoft.com/office/officeart/2005/8/layout/process3"/>
    <dgm:cxn modelId="{6D8363EB-3458-4CAE-B745-7A92C8F4C665}" type="presParOf" srcId="{213B3954-C0DA-4126-8B89-758BB1EB0CA6}" destId="{74B2D88A-3799-4A18-89B5-0F98610CEC46}" srcOrd="1" destOrd="0" presId="urn:microsoft.com/office/officeart/2005/8/layout/process3"/>
    <dgm:cxn modelId="{4F7FF300-CA4B-4937-BBF8-6EE90EEE84CC}" type="presParOf" srcId="{213B3954-C0DA-4126-8B89-758BB1EB0CA6}" destId="{C75F41D1-B0C0-4569-B09E-9446392FA133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15.xml><?xml version="1.0" encoding="utf-8"?>
<dgm:dataModel xmlns:dgm="http://schemas.openxmlformats.org/drawingml/2006/diagram" xmlns:a="http://schemas.openxmlformats.org/drawingml/2006/main">
  <dgm:ptLst>
    <dgm:pt modelId="{0B917BBE-7803-4E81-B633-4C478DE1C199}" type="doc">
      <dgm:prSet loTypeId="urn:microsoft.com/office/officeart/2005/8/layout/l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DF71E41-34DC-4F81-935A-4B16A01E9D3E}">
      <dgm:prSet/>
      <dgm:spPr/>
      <dgm:t>
        <a:bodyPr/>
        <a:lstStyle/>
        <a:p>
          <a:r>
            <a:rPr lang="en-US" dirty="0"/>
            <a:t>Gain Knowledge, Requirements and Ideas</a:t>
          </a:r>
        </a:p>
      </dgm:t>
    </dgm:pt>
    <dgm:pt modelId="{5F37018D-0986-41E6-8697-CBA5B06AF100}" type="parTrans" cxnId="{9F6F7996-FCCB-4E82-BDC9-CB44C81C9C99}">
      <dgm:prSet/>
      <dgm:spPr/>
      <dgm:t>
        <a:bodyPr/>
        <a:lstStyle/>
        <a:p>
          <a:endParaRPr lang="en-US"/>
        </a:p>
      </dgm:t>
    </dgm:pt>
    <dgm:pt modelId="{5C5A9567-CD8A-4142-AE0D-082ADD9C01E8}" type="sibTrans" cxnId="{9F6F7996-FCCB-4E82-BDC9-CB44C81C9C99}">
      <dgm:prSet/>
      <dgm:spPr/>
      <dgm:t>
        <a:bodyPr/>
        <a:lstStyle/>
        <a:p>
          <a:endParaRPr lang="en-US"/>
        </a:p>
      </dgm:t>
    </dgm:pt>
    <dgm:pt modelId="{E00D540A-8667-41F8-8375-BBD1E06F90D4}">
      <dgm:prSet/>
      <dgm:spPr/>
      <dgm:t>
        <a:bodyPr/>
        <a:lstStyle/>
        <a:p>
          <a:r>
            <a:rPr lang="en-US"/>
            <a:t>Discussion of Intents</a:t>
          </a:r>
        </a:p>
      </dgm:t>
    </dgm:pt>
    <dgm:pt modelId="{B9A89A24-8EE3-4CB1-AA8E-86AFFDD5EA4B}" type="parTrans" cxnId="{9458DA42-89FD-4A10-AD04-8B22127F6610}">
      <dgm:prSet/>
      <dgm:spPr/>
      <dgm:t>
        <a:bodyPr/>
        <a:lstStyle/>
        <a:p>
          <a:endParaRPr lang="en-US"/>
        </a:p>
      </dgm:t>
    </dgm:pt>
    <dgm:pt modelId="{F91531C6-F6BD-4BC1-8C04-6BB56729B271}" type="sibTrans" cxnId="{9458DA42-89FD-4A10-AD04-8B22127F6610}">
      <dgm:prSet/>
      <dgm:spPr/>
      <dgm:t>
        <a:bodyPr/>
        <a:lstStyle/>
        <a:p>
          <a:endParaRPr lang="en-US"/>
        </a:p>
      </dgm:t>
    </dgm:pt>
    <dgm:pt modelId="{810A755A-27DD-4CB3-8E4D-792E6AA7997D}">
      <dgm:prSet/>
      <dgm:spPr/>
      <dgm:t>
        <a:bodyPr/>
        <a:lstStyle/>
        <a:p>
          <a:r>
            <a:rPr lang="en-US" dirty="0"/>
            <a:t>Tools/</a:t>
          </a:r>
        </a:p>
        <a:p>
          <a:r>
            <a:rPr lang="en-US" dirty="0"/>
            <a:t>Technologies</a:t>
          </a:r>
        </a:p>
      </dgm:t>
    </dgm:pt>
    <dgm:pt modelId="{FAF73FA4-D001-44E5-AB59-EB51EECB686B}" type="parTrans" cxnId="{403B328E-9226-4FDF-AAD2-05808E27B200}">
      <dgm:prSet/>
      <dgm:spPr/>
      <dgm:t>
        <a:bodyPr/>
        <a:lstStyle/>
        <a:p>
          <a:endParaRPr lang="en-US"/>
        </a:p>
      </dgm:t>
    </dgm:pt>
    <dgm:pt modelId="{320AACA7-92AA-4C52-87C0-65CB6D5758C8}" type="sibTrans" cxnId="{403B328E-9226-4FDF-AAD2-05808E27B200}">
      <dgm:prSet/>
      <dgm:spPr/>
      <dgm:t>
        <a:bodyPr/>
        <a:lstStyle/>
        <a:p>
          <a:endParaRPr lang="en-US"/>
        </a:p>
      </dgm:t>
    </dgm:pt>
    <dgm:pt modelId="{753C5459-74E6-4957-AFB8-0F3830F223F0}">
      <dgm:prSet/>
      <dgm:spPr/>
      <dgm:t>
        <a:bodyPr/>
        <a:lstStyle/>
        <a:p>
          <a:r>
            <a:rPr lang="en-US" dirty="0"/>
            <a:t>Data</a:t>
          </a:r>
        </a:p>
      </dgm:t>
    </dgm:pt>
    <dgm:pt modelId="{5F8B44A2-436C-49A1-80B8-39B5948A9A34}" type="parTrans" cxnId="{4E2B8F2D-7194-4514-B68F-A22E368C5CC1}">
      <dgm:prSet/>
      <dgm:spPr/>
      <dgm:t>
        <a:bodyPr/>
        <a:lstStyle/>
        <a:p>
          <a:endParaRPr lang="en-US"/>
        </a:p>
      </dgm:t>
    </dgm:pt>
    <dgm:pt modelId="{B8FAF2B8-2C56-4E28-B5DC-DBD8EE9B20FB}" type="sibTrans" cxnId="{4E2B8F2D-7194-4514-B68F-A22E368C5CC1}">
      <dgm:prSet/>
      <dgm:spPr/>
      <dgm:t>
        <a:bodyPr/>
        <a:lstStyle/>
        <a:p>
          <a:endParaRPr lang="en-US"/>
        </a:p>
      </dgm:t>
    </dgm:pt>
    <dgm:pt modelId="{D05DFCC0-580D-4628-A0A3-37ED8DC672A8}">
      <dgm:prSet/>
      <dgm:spPr/>
      <dgm:t>
        <a:bodyPr/>
        <a:lstStyle/>
        <a:p>
          <a:r>
            <a:rPr lang="en-US" dirty="0"/>
            <a:t>Evaluation</a:t>
          </a:r>
        </a:p>
      </dgm:t>
    </dgm:pt>
    <dgm:pt modelId="{A02207B9-FC27-4332-B56F-F11E6D4264B0}" type="parTrans" cxnId="{C8697D5E-C326-4138-963A-53A3B883DFA6}">
      <dgm:prSet/>
      <dgm:spPr/>
      <dgm:t>
        <a:bodyPr/>
        <a:lstStyle/>
        <a:p>
          <a:endParaRPr lang="en-US"/>
        </a:p>
      </dgm:t>
    </dgm:pt>
    <dgm:pt modelId="{63B725C7-1B63-4502-80B5-8800F7BD596C}" type="sibTrans" cxnId="{C8697D5E-C326-4138-963A-53A3B883DFA6}">
      <dgm:prSet/>
      <dgm:spPr/>
      <dgm:t>
        <a:bodyPr/>
        <a:lstStyle/>
        <a:p>
          <a:endParaRPr lang="en-US"/>
        </a:p>
      </dgm:t>
    </dgm:pt>
    <dgm:pt modelId="{3158FF49-5DD3-43C4-BAE3-4FF180DBC2EF}">
      <dgm:prSet/>
      <dgm:spPr/>
      <dgm:t>
        <a:bodyPr/>
        <a:lstStyle/>
        <a:p>
          <a:r>
            <a:rPr lang="de-DE" dirty="0"/>
            <a:t>Challenges</a:t>
          </a:r>
          <a:endParaRPr lang="en-US" dirty="0"/>
        </a:p>
      </dgm:t>
    </dgm:pt>
    <dgm:pt modelId="{71A45486-3989-49FE-9621-00C82DB2EF37}" type="parTrans" cxnId="{61A3C796-7625-4AE0-A73F-78E504BE5932}">
      <dgm:prSet/>
      <dgm:spPr/>
      <dgm:t>
        <a:bodyPr/>
        <a:lstStyle/>
        <a:p>
          <a:endParaRPr lang="en-US"/>
        </a:p>
      </dgm:t>
    </dgm:pt>
    <dgm:pt modelId="{E12683F9-64D3-472D-9A23-4E457C940791}" type="sibTrans" cxnId="{61A3C796-7625-4AE0-A73F-78E504BE5932}">
      <dgm:prSet/>
      <dgm:spPr/>
      <dgm:t>
        <a:bodyPr/>
        <a:lstStyle/>
        <a:p>
          <a:endParaRPr lang="en-US"/>
        </a:p>
      </dgm:t>
    </dgm:pt>
    <dgm:pt modelId="{8108DEE1-9170-42F5-A698-D5D54E7CB934}" type="pres">
      <dgm:prSet presAssocID="{0B917BBE-7803-4E81-B633-4C478DE1C199}" presName="Name0" presStyleCnt="0">
        <dgm:presLayoutVars>
          <dgm:chPref val="3"/>
          <dgm:dir/>
          <dgm:animLvl val="lvl"/>
          <dgm:resizeHandles/>
        </dgm:presLayoutVars>
      </dgm:prSet>
      <dgm:spPr/>
    </dgm:pt>
    <dgm:pt modelId="{20F0D1B9-9BF2-4ED3-BF11-C2C2085B9392}" type="pres">
      <dgm:prSet presAssocID="{3DF71E41-34DC-4F81-935A-4B16A01E9D3E}" presName="horFlow" presStyleCnt="0"/>
      <dgm:spPr/>
    </dgm:pt>
    <dgm:pt modelId="{B1A8DDA6-6CB5-400E-A54A-E6DC0F0F99C2}" type="pres">
      <dgm:prSet presAssocID="{3DF71E41-34DC-4F81-935A-4B16A01E9D3E}" presName="bigChev" presStyleLbl="node1" presStyleIdx="0" presStyleCnt="1"/>
      <dgm:spPr/>
    </dgm:pt>
    <dgm:pt modelId="{7348B91A-402A-46D9-94E3-7B0B40957BED}" type="pres">
      <dgm:prSet presAssocID="{B9A89A24-8EE3-4CB1-AA8E-86AFFDD5EA4B}" presName="parTrans" presStyleCnt="0"/>
      <dgm:spPr/>
    </dgm:pt>
    <dgm:pt modelId="{472C061D-93E6-4000-AB15-B46785182C14}" type="pres">
      <dgm:prSet presAssocID="{E00D540A-8667-41F8-8375-BBD1E06F90D4}" presName="node" presStyleLbl="alignAccFollowNode1" presStyleIdx="0" presStyleCnt="5">
        <dgm:presLayoutVars>
          <dgm:bulletEnabled val="1"/>
        </dgm:presLayoutVars>
      </dgm:prSet>
      <dgm:spPr/>
    </dgm:pt>
    <dgm:pt modelId="{BFB11CEF-3E2F-46CA-AF7D-D8F57F20108F}" type="pres">
      <dgm:prSet presAssocID="{F91531C6-F6BD-4BC1-8C04-6BB56729B271}" presName="sibTrans" presStyleCnt="0"/>
      <dgm:spPr/>
    </dgm:pt>
    <dgm:pt modelId="{BFBD3291-9808-49EB-8873-71FC3051204A}" type="pres">
      <dgm:prSet presAssocID="{810A755A-27DD-4CB3-8E4D-792E6AA7997D}" presName="node" presStyleLbl="alignAccFollowNode1" presStyleIdx="1" presStyleCnt="5">
        <dgm:presLayoutVars>
          <dgm:bulletEnabled val="1"/>
        </dgm:presLayoutVars>
      </dgm:prSet>
      <dgm:spPr/>
    </dgm:pt>
    <dgm:pt modelId="{3EA19B68-0C5A-4B2B-B552-15CA656C8A3F}" type="pres">
      <dgm:prSet presAssocID="{320AACA7-92AA-4C52-87C0-65CB6D5758C8}" presName="sibTrans" presStyleCnt="0"/>
      <dgm:spPr/>
    </dgm:pt>
    <dgm:pt modelId="{4000AD66-6DD3-4435-BCD1-68ED7CA6E931}" type="pres">
      <dgm:prSet presAssocID="{753C5459-74E6-4957-AFB8-0F3830F223F0}" presName="node" presStyleLbl="alignAccFollowNode1" presStyleIdx="2" presStyleCnt="5">
        <dgm:presLayoutVars>
          <dgm:bulletEnabled val="1"/>
        </dgm:presLayoutVars>
      </dgm:prSet>
      <dgm:spPr/>
    </dgm:pt>
    <dgm:pt modelId="{19E3EE7D-5BED-4258-91F0-696F8DE51463}" type="pres">
      <dgm:prSet presAssocID="{B8FAF2B8-2C56-4E28-B5DC-DBD8EE9B20FB}" presName="sibTrans" presStyleCnt="0"/>
      <dgm:spPr/>
    </dgm:pt>
    <dgm:pt modelId="{D2B8024B-D34D-4387-A17E-79DCC258962F}" type="pres">
      <dgm:prSet presAssocID="{D05DFCC0-580D-4628-A0A3-37ED8DC672A8}" presName="node" presStyleLbl="alignAccFollowNode1" presStyleIdx="3" presStyleCnt="5">
        <dgm:presLayoutVars>
          <dgm:bulletEnabled val="1"/>
        </dgm:presLayoutVars>
      </dgm:prSet>
      <dgm:spPr/>
    </dgm:pt>
    <dgm:pt modelId="{7047DC3B-84C1-4041-A1C2-A738D971BB66}" type="pres">
      <dgm:prSet presAssocID="{63B725C7-1B63-4502-80B5-8800F7BD596C}" presName="sibTrans" presStyleCnt="0"/>
      <dgm:spPr/>
    </dgm:pt>
    <dgm:pt modelId="{335AFBF0-9900-44F0-B5D1-310FF026FD10}" type="pres">
      <dgm:prSet presAssocID="{3158FF49-5DD3-43C4-BAE3-4FF180DBC2EF}" presName="node" presStyleLbl="alignAccFollowNode1" presStyleIdx="4" presStyleCnt="5">
        <dgm:presLayoutVars>
          <dgm:bulletEnabled val="1"/>
        </dgm:presLayoutVars>
      </dgm:prSet>
      <dgm:spPr/>
    </dgm:pt>
  </dgm:ptLst>
  <dgm:cxnLst>
    <dgm:cxn modelId="{0ED8F302-DB91-4D68-91C0-EDB0D7EC8415}" type="presOf" srcId="{810A755A-27DD-4CB3-8E4D-792E6AA7997D}" destId="{BFBD3291-9808-49EB-8873-71FC3051204A}" srcOrd="0" destOrd="0" presId="urn:microsoft.com/office/officeart/2005/8/layout/lProcess3"/>
    <dgm:cxn modelId="{8343D20D-E393-4991-B902-1811718B5236}" type="presOf" srcId="{3158FF49-5DD3-43C4-BAE3-4FF180DBC2EF}" destId="{335AFBF0-9900-44F0-B5D1-310FF026FD10}" srcOrd="0" destOrd="0" presId="urn:microsoft.com/office/officeart/2005/8/layout/lProcess3"/>
    <dgm:cxn modelId="{4E2B8F2D-7194-4514-B68F-A22E368C5CC1}" srcId="{3DF71E41-34DC-4F81-935A-4B16A01E9D3E}" destId="{753C5459-74E6-4957-AFB8-0F3830F223F0}" srcOrd="2" destOrd="0" parTransId="{5F8B44A2-436C-49A1-80B8-39B5948A9A34}" sibTransId="{B8FAF2B8-2C56-4E28-B5DC-DBD8EE9B20FB}"/>
    <dgm:cxn modelId="{FEA10B37-9538-4ECC-89CE-DBCE389F054F}" type="presOf" srcId="{D05DFCC0-580D-4628-A0A3-37ED8DC672A8}" destId="{D2B8024B-D34D-4387-A17E-79DCC258962F}" srcOrd="0" destOrd="0" presId="urn:microsoft.com/office/officeart/2005/8/layout/lProcess3"/>
    <dgm:cxn modelId="{C8697D5E-C326-4138-963A-53A3B883DFA6}" srcId="{3DF71E41-34DC-4F81-935A-4B16A01E9D3E}" destId="{D05DFCC0-580D-4628-A0A3-37ED8DC672A8}" srcOrd="3" destOrd="0" parTransId="{A02207B9-FC27-4332-B56F-F11E6D4264B0}" sibTransId="{63B725C7-1B63-4502-80B5-8800F7BD596C}"/>
    <dgm:cxn modelId="{9458DA42-89FD-4A10-AD04-8B22127F6610}" srcId="{3DF71E41-34DC-4F81-935A-4B16A01E9D3E}" destId="{E00D540A-8667-41F8-8375-BBD1E06F90D4}" srcOrd="0" destOrd="0" parTransId="{B9A89A24-8EE3-4CB1-AA8E-86AFFDD5EA4B}" sibTransId="{F91531C6-F6BD-4BC1-8C04-6BB56729B271}"/>
    <dgm:cxn modelId="{B055064A-50F8-4342-885F-9E49D6D626B7}" type="presOf" srcId="{0B917BBE-7803-4E81-B633-4C478DE1C199}" destId="{8108DEE1-9170-42F5-A698-D5D54E7CB934}" srcOrd="0" destOrd="0" presId="urn:microsoft.com/office/officeart/2005/8/layout/lProcess3"/>
    <dgm:cxn modelId="{403B328E-9226-4FDF-AAD2-05808E27B200}" srcId="{3DF71E41-34DC-4F81-935A-4B16A01E9D3E}" destId="{810A755A-27DD-4CB3-8E4D-792E6AA7997D}" srcOrd="1" destOrd="0" parTransId="{FAF73FA4-D001-44E5-AB59-EB51EECB686B}" sibTransId="{320AACA7-92AA-4C52-87C0-65CB6D5758C8}"/>
    <dgm:cxn modelId="{9F6F7996-FCCB-4E82-BDC9-CB44C81C9C99}" srcId="{0B917BBE-7803-4E81-B633-4C478DE1C199}" destId="{3DF71E41-34DC-4F81-935A-4B16A01E9D3E}" srcOrd="0" destOrd="0" parTransId="{5F37018D-0986-41E6-8697-CBA5B06AF100}" sibTransId="{5C5A9567-CD8A-4142-AE0D-082ADD9C01E8}"/>
    <dgm:cxn modelId="{61A3C796-7625-4AE0-A73F-78E504BE5932}" srcId="{3DF71E41-34DC-4F81-935A-4B16A01E9D3E}" destId="{3158FF49-5DD3-43C4-BAE3-4FF180DBC2EF}" srcOrd="4" destOrd="0" parTransId="{71A45486-3989-49FE-9621-00C82DB2EF37}" sibTransId="{E12683F9-64D3-472D-9A23-4E457C940791}"/>
    <dgm:cxn modelId="{5D0DE8A4-BE1B-4114-B03F-04F62B629381}" type="presOf" srcId="{3DF71E41-34DC-4F81-935A-4B16A01E9D3E}" destId="{B1A8DDA6-6CB5-400E-A54A-E6DC0F0F99C2}" srcOrd="0" destOrd="0" presId="urn:microsoft.com/office/officeart/2005/8/layout/lProcess3"/>
    <dgm:cxn modelId="{F371F2B0-FBC5-4F12-AC7F-F2322D8AB09C}" type="presOf" srcId="{753C5459-74E6-4957-AFB8-0F3830F223F0}" destId="{4000AD66-6DD3-4435-BCD1-68ED7CA6E931}" srcOrd="0" destOrd="0" presId="urn:microsoft.com/office/officeart/2005/8/layout/lProcess3"/>
    <dgm:cxn modelId="{F18718C6-3EB2-41F3-97EF-D9E170D5AA43}" type="presOf" srcId="{E00D540A-8667-41F8-8375-BBD1E06F90D4}" destId="{472C061D-93E6-4000-AB15-B46785182C14}" srcOrd="0" destOrd="0" presId="urn:microsoft.com/office/officeart/2005/8/layout/lProcess3"/>
    <dgm:cxn modelId="{DF451D7D-93D0-4642-B460-12882237D599}" type="presParOf" srcId="{8108DEE1-9170-42F5-A698-D5D54E7CB934}" destId="{20F0D1B9-9BF2-4ED3-BF11-C2C2085B9392}" srcOrd="0" destOrd="0" presId="urn:microsoft.com/office/officeart/2005/8/layout/lProcess3"/>
    <dgm:cxn modelId="{F1114B7F-CBD5-4142-877C-4F2098191177}" type="presParOf" srcId="{20F0D1B9-9BF2-4ED3-BF11-C2C2085B9392}" destId="{B1A8DDA6-6CB5-400E-A54A-E6DC0F0F99C2}" srcOrd="0" destOrd="0" presId="urn:microsoft.com/office/officeart/2005/8/layout/lProcess3"/>
    <dgm:cxn modelId="{1348F135-9987-482B-8DD2-E110687210EE}" type="presParOf" srcId="{20F0D1B9-9BF2-4ED3-BF11-C2C2085B9392}" destId="{7348B91A-402A-46D9-94E3-7B0B40957BED}" srcOrd="1" destOrd="0" presId="urn:microsoft.com/office/officeart/2005/8/layout/lProcess3"/>
    <dgm:cxn modelId="{9498F9E1-CCE2-4631-A8CE-674F4554E520}" type="presParOf" srcId="{20F0D1B9-9BF2-4ED3-BF11-C2C2085B9392}" destId="{472C061D-93E6-4000-AB15-B46785182C14}" srcOrd="2" destOrd="0" presId="urn:microsoft.com/office/officeart/2005/8/layout/lProcess3"/>
    <dgm:cxn modelId="{4BD96CA7-E462-4848-87C4-7AB3E265FA70}" type="presParOf" srcId="{20F0D1B9-9BF2-4ED3-BF11-C2C2085B9392}" destId="{BFB11CEF-3E2F-46CA-AF7D-D8F57F20108F}" srcOrd="3" destOrd="0" presId="urn:microsoft.com/office/officeart/2005/8/layout/lProcess3"/>
    <dgm:cxn modelId="{1C4098E5-B2FC-42B8-8D68-9297D72AE8F1}" type="presParOf" srcId="{20F0D1B9-9BF2-4ED3-BF11-C2C2085B9392}" destId="{BFBD3291-9808-49EB-8873-71FC3051204A}" srcOrd="4" destOrd="0" presId="urn:microsoft.com/office/officeart/2005/8/layout/lProcess3"/>
    <dgm:cxn modelId="{324F6470-8341-4A9D-A224-585C5BB35E4A}" type="presParOf" srcId="{20F0D1B9-9BF2-4ED3-BF11-C2C2085B9392}" destId="{3EA19B68-0C5A-4B2B-B552-15CA656C8A3F}" srcOrd="5" destOrd="0" presId="urn:microsoft.com/office/officeart/2005/8/layout/lProcess3"/>
    <dgm:cxn modelId="{96AB863A-0087-486A-80B2-3C738AE224AD}" type="presParOf" srcId="{20F0D1B9-9BF2-4ED3-BF11-C2C2085B9392}" destId="{4000AD66-6DD3-4435-BCD1-68ED7CA6E931}" srcOrd="6" destOrd="0" presId="urn:microsoft.com/office/officeart/2005/8/layout/lProcess3"/>
    <dgm:cxn modelId="{97AA9317-CF6B-4C13-A1DD-072297CD96FE}" type="presParOf" srcId="{20F0D1B9-9BF2-4ED3-BF11-C2C2085B9392}" destId="{19E3EE7D-5BED-4258-91F0-696F8DE51463}" srcOrd="7" destOrd="0" presId="urn:microsoft.com/office/officeart/2005/8/layout/lProcess3"/>
    <dgm:cxn modelId="{FA0BF774-3740-42FA-917C-DA36E0833881}" type="presParOf" srcId="{20F0D1B9-9BF2-4ED3-BF11-C2C2085B9392}" destId="{D2B8024B-D34D-4387-A17E-79DCC258962F}" srcOrd="8" destOrd="0" presId="urn:microsoft.com/office/officeart/2005/8/layout/lProcess3"/>
    <dgm:cxn modelId="{88AA240C-A7E4-4BB7-90A3-71C157E2AC0E}" type="presParOf" srcId="{20F0D1B9-9BF2-4ED3-BF11-C2C2085B9392}" destId="{7047DC3B-84C1-4041-A1C2-A738D971BB66}" srcOrd="9" destOrd="0" presId="urn:microsoft.com/office/officeart/2005/8/layout/lProcess3"/>
    <dgm:cxn modelId="{246648F5-1DDD-467C-91F0-7083FB2565BF}" type="presParOf" srcId="{20F0D1B9-9BF2-4ED3-BF11-C2C2085B9392}" destId="{335AFBF0-9900-44F0-B5D1-310FF026FD10}" srcOrd="10" destOrd="0" presId="urn:microsoft.com/office/officeart/2005/8/layout/l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6.xml><?xml version="1.0" encoding="utf-8"?>
<dgm:dataModel xmlns:dgm="http://schemas.openxmlformats.org/drawingml/2006/diagram" xmlns:a="http://schemas.openxmlformats.org/drawingml/2006/main">
  <dgm:ptLst>
    <dgm:pt modelId="{8DBCCD88-F0AE-4870-95E6-B1D2830E7CEF}" type="doc">
      <dgm:prSet loTypeId="urn:microsoft.com/office/officeart/2005/8/layout/vList2" loCatId="list" qsTypeId="urn:microsoft.com/office/officeart/2005/8/quickstyle/simple1" qsCatId="simple" csTypeId="urn:microsoft.com/office/officeart/2005/8/colors/accent3_3" csCatId="accent3" phldr="1"/>
      <dgm:spPr/>
      <dgm:t>
        <a:bodyPr/>
        <a:lstStyle/>
        <a:p>
          <a:endParaRPr lang="de-DE"/>
        </a:p>
      </dgm:t>
    </dgm:pt>
    <dgm:pt modelId="{DC22103F-F216-4DD9-902D-937D6A4B8D84}">
      <dgm:prSet/>
      <dgm:spPr/>
      <dgm:t>
        <a:bodyPr/>
        <a:lstStyle/>
        <a:p>
          <a:r>
            <a:rPr lang="de-DE" i="1"/>
            <a:t>FROM llama3:instruct</a:t>
          </a:r>
          <a:endParaRPr lang="de-DE"/>
        </a:p>
      </dgm:t>
    </dgm:pt>
    <dgm:pt modelId="{26969236-437E-47DF-81B6-4B9222D5A7DB}" type="parTrans" cxnId="{7DBD8B60-A60A-45E7-A6F7-DFFA2EC46140}">
      <dgm:prSet/>
      <dgm:spPr/>
      <dgm:t>
        <a:bodyPr/>
        <a:lstStyle/>
        <a:p>
          <a:endParaRPr lang="de-DE"/>
        </a:p>
      </dgm:t>
    </dgm:pt>
    <dgm:pt modelId="{1792D8E5-9688-448A-BF67-84ADAD1B531A}" type="sibTrans" cxnId="{7DBD8B60-A60A-45E7-A6F7-DFFA2EC46140}">
      <dgm:prSet/>
      <dgm:spPr/>
      <dgm:t>
        <a:bodyPr/>
        <a:lstStyle/>
        <a:p>
          <a:endParaRPr lang="de-DE"/>
        </a:p>
      </dgm:t>
    </dgm:pt>
    <dgm:pt modelId="{F3BA54CB-723D-4AD1-A8EA-4ACBBF97CA1B}">
      <dgm:prSet/>
      <dgm:spPr/>
      <dgm:t>
        <a:bodyPr/>
        <a:lstStyle/>
        <a:p>
          <a:r>
            <a:rPr lang="de-DE" i="1" dirty="0"/>
            <a:t>PARAMETER </a:t>
          </a:r>
          <a:r>
            <a:rPr lang="de-DE" i="1" dirty="0" err="1"/>
            <a:t>temperature</a:t>
          </a:r>
          <a:r>
            <a:rPr lang="de-DE" i="1" dirty="0"/>
            <a:t> 0.95</a:t>
          </a:r>
          <a:endParaRPr lang="de-DE" dirty="0"/>
        </a:p>
      </dgm:t>
    </dgm:pt>
    <dgm:pt modelId="{BE6FC0C5-55B5-4E80-AF6B-6EC95AD1E77C}" type="parTrans" cxnId="{7874A045-7B88-4626-ADA6-CF3AD0B5C1D6}">
      <dgm:prSet/>
      <dgm:spPr/>
      <dgm:t>
        <a:bodyPr/>
        <a:lstStyle/>
        <a:p>
          <a:endParaRPr lang="de-DE"/>
        </a:p>
      </dgm:t>
    </dgm:pt>
    <dgm:pt modelId="{E3830A6A-9997-44AF-84B0-2525E6F51E66}" type="sibTrans" cxnId="{7874A045-7B88-4626-ADA6-CF3AD0B5C1D6}">
      <dgm:prSet/>
      <dgm:spPr/>
      <dgm:t>
        <a:bodyPr/>
        <a:lstStyle/>
        <a:p>
          <a:endParaRPr lang="de-DE"/>
        </a:p>
      </dgm:t>
    </dgm:pt>
    <dgm:pt modelId="{F4DB7835-7A1D-4A0D-B379-C563AEC48C2B}">
      <dgm:prSet/>
      <dgm:spPr/>
      <dgm:t>
        <a:bodyPr/>
        <a:lstStyle/>
        <a:p>
          <a:r>
            <a:rPr lang="en-US" dirty="0"/>
            <a:t>SYSTEM “””</a:t>
          </a:r>
        </a:p>
        <a:p>
          <a:r>
            <a:rPr lang="en-US" dirty="0"/>
            <a:t>You are '</a:t>
          </a:r>
          <a:r>
            <a:rPr lang="en-US" dirty="0" err="1"/>
            <a:t>SHBot</a:t>
          </a:r>
          <a:r>
            <a:rPr lang="en-US" dirty="0"/>
            <a:t>' (Smart Home Bot), a helpful AI Assistant that controls smart home devices. Complete tasks or answer questions based on a provided device list. “””</a:t>
          </a:r>
          <a:endParaRPr lang="de-DE" dirty="0"/>
        </a:p>
      </dgm:t>
    </dgm:pt>
    <dgm:pt modelId="{B6434708-6A35-4DA4-994A-CEC4581A0323}" type="parTrans" cxnId="{22302593-0C1B-4C08-84B5-7B0CFDD8A183}">
      <dgm:prSet/>
      <dgm:spPr/>
      <dgm:t>
        <a:bodyPr/>
        <a:lstStyle/>
        <a:p>
          <a:endParaRPr lang="de-DE"/>
        </a:p>
      </dgm:t>
    </dgm:pt>
    <dgm:pt modelId="{F6C9CD66-1438-4EB2-8267-15143CCE6FB4}" type="sibTrans" cxnId="{22302593-0C1B-4C08-84B5-7B0CFDD8A183}">
      <dgm:prSet/>
      <dgm:spPr/>
      <dgm:t>
        <a:bodyPr/>
        <a:lstStyle/>
        <a:p>
          <a:endParaRPr lang="de-DE"/>
        </a:p>
      </dgm:t>
    </dgm:pt>
    <dgm:pt modelId="{AD5F3B96-9156-4F6B-A2CD-1099ACF65E13}">
      <dgm:prSet/>
      <dgm:spPr/>
      <dgm:t>
        <a:bodyPr/>
        <a:lstStyle/>
        <a:p>
          <a:r>
            <a:rPr lang="en-US"/>
            <a:t>MESSAGE user Can you turn on my TV? </a:t>
          </a:r>
          <a:br>
            <a:rPr lang="en-US"/>
          </a:br>
          <a:r>
            <a:rPr lang="en-US"/>
            <a:t>MESSAGE assistant Sure, turning on the TV now. </a:t>
          </a:r>
          <a:r>
            <a:rPr lang="en-US" i="1"/>
            <a:t>{ "action": "turn-on", "deviceID": "device123", "device": "POWER_METER_SWITCH", "room": "Schlafzimmer", "name": "TV" }</a:t>
          </a:r>
          <a:endParaRPr lang="de-DE"/>
        </a:p>
      </dgm:t>
    </dgm:pt>
    <dgm:pt modelId="{79D7B21F-8BDB-4188-B56F-BCACEFD7F1A5}" type="parTrans" cxnId="{6ED418F1-B74E-471D-A862-D7D0DD1F72B2}">
      <dgm:prSet/>
      <dgm:spPr/>
      <dgm:t>
        <a:bodyPr/>
        <a:lstStyle/>
        <a:p>
          <a:endParaRPr lang="de-DE"/>
        </a:p>
      </dgm:t>
    </dgm:pt>
    <dgm:pt modelId="{C990BBFC-7548-42F1-9201-73950F75443C}" type="sibTrans" cxnId="{6ED418F1-B74E-471D-A862-D7D0DD1F72B2}">
      <dgm:prSet/>
      <dgm:spPr/>
      <dgm:t>
        <a:bodyPr/>
        <a:lstStyle/>
        <a:p>
          <a:endParaRPr lang="de-DE"/>
        </a:p>
      </dgm:t>
    </dgm:pt>
    <dgm:pt modelId="{A3DE41FC-CC07-4140-BD5B-5001EEB0630D}" type="pres">
      <dgm:prSet presAssocID="{8DBCCD88-F0AE-4870-95E6-B1D2830E7CEF}" presName="linear" presStyleCnt="0">
        <dgm:presLayoutVars>
          <dgm:animLvl val="lvl"/>
          <dgm:resizeHandles val="exact"/>
        </dgm:presLayoutVars>
      </dgm:prSet>
      <dgm:spPr/>
    </dgm:pt>
    <dgm:pt modelId="{2CBC654E-0C9E-4356-B2FE-CEB0D09C4679}" type="pres">
      <dgm:prSet presAssocID="{DC22103F-F216-4DD9-902D-937D6A4B8D84}" presName="parentText" presStyleLbl="node1" presStyleIdx="0" presStyleCnt="4" custScaleY="31108">
        <dgm:presLayoutVars>
          <dgm:chMax val="0"/>
          <dgm:bulletEnabled val="1"/>
        </dgm:presLayoutVars>
      </dgm:prSet>
      <dgm:spPr/>
    </dgm:pt>
    <dgm:pt modelId="{053EF954-5232-41E1-994F-09B53BE6FAED}" type="pres">
      <dgm:prSet presAssocID="{1792D8E5-9688-448A-BF67-84ADAD1B531A}" presName="spacer" presStyleCnt="0"/>
      <dgm:spPr/>
    </dgm:pt>
    <dgm:pt modelId="{E76BC58B-0663-44F5-B576-7D0266599421}" type="pres">
      <dgm:prSet presAssocID="{F3BA54CB-723D-4AD1-A8EA-4ACBBF97CA1B}" presName="parentText" presStyleLbl="node1" presStyleIdx="1" presStyleCnt="4" custScaleY="35008">
        <dgm:presLayoutVars>
          <dgm:chMax val="0"/>
          <dgm:bulletEnabled val="1"/>
        </dgm:presLayoutVars>
      </dgm:prSet>
      <dgm:spPr/>
    </dgm:pt>
    <dgm:pt modelId="{F761EFF3-26D0-479B-9925-2BD0E2B27FA5}" type="pres">
      <dgm:prSet presAssocID="{E3830A6A-9997-44AF-84B0-2525E6F51E66}" presName="spacer" presStyleCnt="0"/>
      <dgm:spPr/>
    </dgm:pt>
    <dgm:pt modelId="{9BFE04C3-1FB6-48A4-9A48-11E3BA7D25FE}" type="pres">
      <dgm:prSet presAssocID="{F4DB7835-7A1D-4A0D-B379-C563AEC48C2B}" presName="parentText" presStyleLbl="node1" presStyleIdx="2" presStyleCnt="4" custScaleY="80769">
        <dgm:presLayoutVars>
          <dgm:chMax val="0"/>
          <dgm:bulletEnabled val="1"/>
        </dgm:presLayoutVars>
      </dgm:prSet>
      <dgm:spPr/>
    </dgm:pt>
    <dgm:pt modelId="{ADFEDE00-28B0-49F8-8563-D60E06F592A9}" type="pres">
      <dgm:prSet presAssocID="{F6C9CD66-1438-4EB2-8267-15143CCE6FB4}" presName="spacer" presStyleCnt="0"/>
      <dgm:spPr/>
    </dgm:pt>
    <dgm:pt modelId="{0EB0F08C-2C8B-4CE3-B420-2A81738B3A33}" type="pres">
      <dgm:prSet presAssocID="{AD5F3B96-9156-4F6B-A2CD-1099ACF65E13}" presName="parentText" presStyleLbl="node1" presStyleIdx="3" presStyleCnt="4">
        <dgm:presLayoutVars>
          <dgm:chMax val="0"/>
          <dgm:bulletEnabled val="1"/>
        </dgm:presLayoutVars>
      </dgm:prSet>
      <dgm:spPr/>
    </dgm:pt>
  </dgm:ptLst>
  <dgm:cxnLst>
    <dgm:cxn modelId="{8F55EC21-A5C5-4C32-89F8-C3C896A263C8}" type="presOf" srcId="{F3BA54CB-723D-4AD1-A8EA-4ACBBF97CA1B}" destId="{E76BC58B-0663-44F5-B576-7D0266599421}" srcOrd="0" destOrd="0" presId="urn:microsoft.com/office/officeart/2005/8/layout/vList2"/>
    <dgm:cxn modelId="{7DBD8B60-A60A-45E7-A6F7-DFFA2EC46140}" srcId="{8DBCCD88-F0AE-4870-95E6-B1D2830E7CEF}" destId="{DC22103F-F216-4DD9-902D-937D6A4B8D84}" srcOrd="0" destOrd="0" parTransId="{26969236-437E-47DF-81B6-4B9222D5A7DB}" sibTransId="{1792D8E5-9688-448A-BF67-84ADAD1B531A}"/>
    <dgm:cxn modelId="{7874A045-7B88-4626-ADA6-CF3AD0B5C1D6}" srcId="{8DBCCD88-F0AE-4870-95E6-B1D2830E7CEF}" destId="{F3BA54CB-723D-4AD1-A8EA-4ACBBF97CA1B}" srcOrd="1" destOrd="0" parTransId="{BE6FC0C5-55B5-4E80-AF6B-6EC95AD1E77C}" sibTransId="{E3830A6A-9997-44AF-84B0-2525E6F51E66}"/>
    <dgm:cxn modelId="{23CCD891-DC8F-455D-83AD-332AE5A37823}" type="presOf" srcId="{AD5F3B96-9156-4F6B-A2CD-1099ACF65E13}" destId="{0EB0F08C-2C8B-4CE3-B420-2A81738B3A33}" srcOrd="0" destOrd="0" presId="urn:microsoft.com/office/officeart/2005/8/layout/vList2"/>
    <dgm:cxn modelId="{22302593-0C1B-4C08-84B5-7B0CFDD8A183}" srcId="{8DBCCD88-F0AE-4870-95E6-B1D2830E7CEF}" destId="{F4DB7835-7A1D-4A0D-B379-C563AEC48C2B}" srcOrd="2" destOrd="0" parTransId="{B6434708-6A35-4DA4-994A-CEC4581A0323}" sibTransId="{F6C9CD66-1438-4EB2-8267-15143CCE6FB4}"/>
    <dgm:cxn modelId="{7366CACD-C9B3-4E87-A800-CA1D1558B9CD}" type="presOf" srcId="{F4DB7835-7A1D-4A0D-B379-C563AEC48C2B}" destId="{9BFE04C3-1FB6-48A4-9A48-11E3BA7D25FE}" srcOrd="0" destOrd="0" presId="urn:microsoft.com/office/officeart/2005/8/layout/vList2"/>
    <dgm:cxn modelId="{244604ED-6E19-4526-8442-F0024720F979}" type="presOf" srcId="{DC22103F-F216-4DD9-902D-937D6A4B8D84}" destId="{2CBC654E-0C9E-4356-B2FE-CEB0D09C4679}" srcOrd="0" destOrd="0" presId="urn:microsoft.com/office/officeart/2005/8/layout/vList2"/>
    <dgm:cxn modelId="{6ED418F1-B74E-471D-A862-D7D0DD1F72B2}" srcId="{8DBCCD88-F0AE-4870-95E6-B1D2830E7CEF}" destId="{AD5F3B96-9156-4F6B-A2CD-1099ACF65E13}" srcOrd="3" destOrd="0" parTransId="{79D7B21F-8BDB-4188-B56F-BCACEFD7F1A5}" sibTransId="{C990BBFC-7548-42F1-9201-73950F75443C}"/>
    <dgm:cxn modelId="{88439DF4-B74A-42E7-8BC5-6E91756450F0}" type="presOf" srcId="{8DBCCD88-F0AE-4870-95E6-B1D2830E7CEF}" destId="{A3DE41FC-CC07-4140-BD5B-5001EEB0630D}" srcOrd="0" destOrd="0" presId="urn:microsoft.com/office/officeart/2005/8/layout/vList2"/>
    <dgm:cxn modelId="{E03C6FB8-511E-4D38-ACEA-AF20534153A2}" type="presParOf" srcId="{A3DE41FC-CC07-4140-BD5B-5001EEB0630D}" destId="{2CBC654E-0C9E-4356-B2FE-CEB0D09C4679}" srcOrd="0" destOrd="0" presId="urn:microsoft.com/office/officeart/2005/8/layout/vList2"/>
    <dgm:cxn modelId="{E82FD945-07D2-48C1-A213-CF8E6B516D33}" type="presParOf" srcId="{A3DE41FC-CC07-4140-BD5B-5001EEB0630D}" destId="{053EF954-5232-41E1-994F-09B53BE6FAED}" srcOrd="1" destOrd="0" presId="urn:microsoft.com/office/officeart/2005/8/layout/vList2"/>
    <dgm:cxn modelId="{0AAC0EFB-DB21-488C-9E18-E3D87175B84D}" type="presParOf" srcId="{A3DE41FC-CC07-4140-BD5B-5001EEB0630D}" destId="{E76BC58B-0663-44F5-B576-7D0266599421}" srcOrd="2" destOrd="0" presId="urn:microsoft.com/office/officeart/2005/8/layout/vList2"/>
    <dgm:cxn modelId="{97424F65-AF5E-4F38-BC2C-0697DEAF504D}" type="presParOf" srcId="{A3DE41FC-CC07-4140-BD5B-5001EEB0630D}" destId="{F761EFF3-26D0-479B-9925-2BD0E2B27FA5}" srcOrd="3" destOrd="0" presId="urn:microsoft.com/office/officeart/2005/8/layout/vList2"/>
    <dgm:cxn modelId="{3290AB9D-5158-444F-86D0-C704E2AD35E9}" type="presParOf" srcId="{A3DE41FC-CC07-4140-BD5B-5001EEB0630D}" destId="{9BFE04C3-1FB6-48A4-9A48-11E3BA7D25FE}" srcOrd="4" destOrd="0" presId="urn:microsoft.com/office/officeart/2005/8/layout/vList2"/>
    <dgm:cxn modelId="{7E9736FD-5482-4306-8B6E-0FDB013FCF36}" type="presParOf" srcId="{A3DE41FC-CC07-4140-BD5B-5001EEB0630D}" destId="{ADFEDE00-28B0-49F8-8563-D60E06F592A9}" srcOrd="5" destOrd="0" presId="urn:microsoft.com/office/officeart/2005/8/layout/vList2"/>
    <dgm:cxn modelId="{A845B373-82E6-4CD6-A8D1-34C9BDA9F5A6}" type="presParOf" srcId="{A3DE41FC-CC07-4140-BD5B-5001EEB0630D}" destId="{0EB0F08C-2C8B-4CE3-B420-2A81738B3A33}" srcOrd="6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9" minVer="http://schemas.openxmlformats.org/drawingml/2006/diagram"/>
    </a:ext>
  </dgm:extLst>
</dgm:dataModel>
</file>

<file path=ppt/diagrams/data17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Evaluation &amp; </a:t>
          </a:r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Discussion</a:t>
          </a:r>
          <a:endParaRPr lang="de-DE" sz="14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8.xml><?xml version="1.0" encoding="utf-8"?>
<dgm:dataModel xmlns:dgm="http://schemas.openxmlformats.org/drawingml/2006/diagram" xmlns:a="http://schemas.openxmlformats.org/drawingml/2006/main">
  <dgm:ptLst>
    <dgm:pt modelId="{75EE4242-D66B-4840-BDE0-A802FD601842}" type="doc">
      <dgm:prSet loTypeId="urn:microsoft.com/office/officeart/2005/8/layout/process3" loCatId="process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0BADECD8-8155-438F-BEB3-32A9D6C4D11B}">
      <dgm:prSet phldrT="[Text]"/>
      <dgm:spPr/>
      <dgm:t>
        <a:bodyPr/>
        <a:lstStyle/>
        <a:p>
          <a:r>
            <a:rPr lang="de-DE" dirty="0"/>
            <a:t>Tasks</a:t>
          </a:r>
        </a:p>
      </dgm:t>
    </dgm:pt>
    <dgm:pt modelId="{9511F8BC-A2FB-4FA3-97E5-DAC649C824CC}" type="parTrans" cxnId="{39589252-F08F-4E78-A15F-6241EE59AAC1}">
      <dgm:prSet/>
      <dgm:spPr/>
      <dgm:t>
        <a:bodyPr/>
        <a:lstStyle/>
        <a:p>
          <a:endParaRPr lang="de-DE"/>
        </a:p>
      </dgm:t>
    </dgm:pt>
    <dgm:pt modelId="{DE3C2432-6224-41FE-9987-440BB8F275C0}" type="sibTrans" cxnId="{39589252-F08F-4E78-A15F-6241EE59AAC1}">
      <dgm:prSet/>
      <dgm:spPr/>
      <dgm:t>
        <a:bodyPr/>
        <a:lstStyle/>
        <a:p>
          <a:endParaRPr lang="de-DE"/>
        </a:p>
      </dgm:t>
    </dgm:pt>
    <dgm:pt modelId="{92E2DF2A-3FCA-4901-8826-F5F26E384031}">
      <dgm:prSet phldrT="[Text]"/>
      <dgm:spPr/>
      <dgm:t>
        <a:bodyPr/>
        <a:lstStyle/>
        <a:p>
          <a:r>
            <a:rPr lang="de-DE" dirty="0" err="1"/>
            <a:t>Asking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what</a:t>
          </a:r>
          <a:r>
            <a:rPr lang="de-DE" dirty="0"/>
            <a:t> </a:t>
          </a:r>
          <a:r>
            <a:rPr lang="de-DE" dirty="0" err="1"/>
            <a:t>it</a:t>
          </a:r>
          <a:r>
            <a:rPr lang="de-DE" dirty="0"/>
            <a:t> </a:t>
          </a:r>
          <a:r>
            <a:rPr lang="de-DE" dirty="0" err="1"/>
            <a:t>is</a:t>
          </a:r>
          <a:r>
            <a:rPr lang="de-DE" dirty="0"/>
            <a:t> </a:t>
          </a:r>
          <a:r>
            <a:rPr lang="de-DE" dirty="0" err="1"/>
            <a:t>for</a:t>
          </a:r>
          <a:endParaRPr lang="de-DE" dirty="0"/>
        </a:p>
      </dgm:t>
    </dgm:pt>
    <dgm:pt modelId="{8DF5E222-0AF7-4CB5-8D65-706A7B2329DC}" type="parTrans" cxnId="{BEE6E05A-EC86-423E-AF6D-679CFDE1AB93}">
      <dgm:prSet/>
      <dgm:spPr/>
      <dgm:t>
        <a:bodyPr/>
        <a:lstStyle/>
        <a:p>
          <a:endParaRPr lang="de-DE"/>
        </a:p>
      </dgm:t>
    </dgm:pt>
    <dgm:pt modelId="{C6A585A0-AD1E-458A-A8A8-B5C09A4B8EA2}" type="sibTrans" cxnId="{BEE6E05A-EC86-423E-AF6D-679CFDE1AB93}">
      <dgm:prSet/>
      <dgm:spPr/>
      <dgm:t>
        <a:bodyPr/>
        <a:lstStyle/>
        <a:p>
          <a:endParaRPr lang="de-DE"/>
        </a:p>
      </dgm:t>
    </dgm:pt>
    <dgm:pt modelId="{B29468F6-1759-46E5-89E4-0B40D501E9FA}">
      <dgm:prSet phldrT="[Text]"/>
      <dgm:spPr/>
      <dgm:t>
        <a:bodyPr/>
        <a:lstStyle/>
        <a:p>
          <a:r>
            <a:rPr lang="de-DE" dirty="0"/>
            <a:t>Likert-</a:t>
          </a:r>
          <a:r>
            <a:rPr lang="de-DE" dirty="0" err="1"/>
            <a:t>Scale</a:t>
          </a:r>
          <a:r>
            <a:rPr lang="de-DE" dirty="0"/>
            <a:t> Survey</a:t>
          </a:r>
        </a:p>
      </dgm:t>
    </dgm:pt>
    <dgm:pt modelId="{242A56A1-4F66-4ECC-A41A-8D6EB84C3F81}" type="parTrans" cxnId="{815C5E64-4F3D-425D-8DE1-364548C8D8D2}">
      <dgm:prSet/>
      <dgm:spPr/>
      <dgm:t>
        <a:bodyPr/>
        <a:lstStyle/>
        <a:p>
          <a:endParaRPr lang="de-DE"/>
        </a:p>
      </dgm:t>
    </dgm:pt>
    <dgm:pt modelId="{0E64F32B-2CEE-4103-849D-EB7BA39AA310}" type="sibTrans" cxnId="{815C5E64-4F3D-425D-8DE1-364548C8D8D2}">
      <dgm:prSet/>
      <dgm:spPr/>
      <dgm:t>
        <a:bodyPr/>
        <a:lstStyle/>
        <a:p>
          <a:endParaRPr lang="de-DE"/>
        </a:p>
      </dgm:t>
    </dgm:pt>
    <dgm:pt modelId="{7FE093BA-A9FC-4A8C-B86B-CB0ECC506DD1}">
      <dgm:prSet phldrT="[Text]"/>
      <dgm:spPr/>
      <dgm:t>
        <a:bodyPr/>
        <a:lstStyle/>
        <a:p>
          <a:r>
            <a:rPr lang="de-DE" dirty="0" err="1"/>
            <a:t>Ease</a:t>
          </a:r>
          <a:r>
            <a:rPr lang="de-DE" dirty="0"/>
            <a:t> </a:t>
          </a:r>
          <a:r>
            <a:rPr lang="de-DE" dirty="0" err="1"/>
            <a:t>of</a:t>
          </a:r>
          <a:r>
            <a:rPr lang="de-DE" dirty="0"/>
            <a:t> Use</a:t>
          </a:r>
        </a:p>
      </dgm:t>
    </dgm:pt>
    <dgm:pt modelId="{FE66D698-538D-4F72-B6EA-05B4DB2ABDCB}" type="parTrans" cxnId="{222C4457-3FD9-4F5E-B02D-EED1238CF29A}">
      <dgm:prSet/>
      <dgm:spPr/>
      <dgm:t>
        <a:bodyPr/>
        <a:lstStyle/>
        <a:p>
          <a:endParaRPr lang="de-DE"/>
        </a:p>
      </dgm:t>
    </dgm:pt>
    <dgm:pt modelId="{A54FC124-72E7-4496-99B9-DC813837C105}" type="sibTrans" cxnId="{222C4457-3FD9-4F5E-B02D-EED1238CF29A}">
      <dgm:prSet/>
      <dgm:spPr/>
      <dgm:t>
        <a:bodyPr/>
        <a:lstStyle/>
        <a:p>
          <a:endParaRPr lang="de-DE"/>
        </a:p>
      </dgm:t>
    </dgm:pt>
    <dgm:pt modelId="{F57635FF-E9C0-4D2D-8F5E-C380406FB584}">
      <dgm:prSet phldrT="[Text]"/>
      <dgm:spPr/>
      <dgm:t>
        <a:bodyPr/>
        <a:lstStyle/>
        <a:p>
          <a:r>
            <a:rPr lang="de-DE" dirty="0"/>
            <a:t>Semi-</a:t>
          </a:r>
          <a:r>
            <a:rPr lang="de-DE" dirty="0" err="1"/>
            <a:t>structured</a:t>
          </a:r>
          <a:r>
            <a:rPr lang="de-DE" dirty="0"/>
            <a:t> Interview</a:t>
          </a:r>
        </a:p>
      </dgm:t>
    </dgm:pt>
    <dgm:pt modelId="{D2C555B3-B373-412E-8EBD-C1E7999E6FF9}" type="parTrans" cxnId="{3A496411-05DE-462B-B306-CDD9B411A3B7}">
      <dgm:prSet/>
      <dgm:spPr/>
      <dgm:t>
        <a:bodyPr/>
        <a:lstStyle/>
        <a:p>
          <a:endParaRPr lang="de-DE"/>
        </a:p>
      </dgm:t>
    </dgm:pt>
    <dgm:pt modelId="{DA6DEC5C-1854-44C1-BAF1-096E2CCCD42F}" type="sibTrans" cxnId="{3A496411-05DE-462B-B306-CDD9B411A3B7}">
      <dgm:prSet/>
      <dgm:spPr/>
      <dgm:t>
        <a:bodyPr/>
        <a:lstStyle/>
        <a:p>
          <a:endParaRPr lang="de-DE"/>
        </a:p>
      </dgm:t>
    </dgm:pt>
    <dgm:pt modelId="{4296AE10-06CD-4623-90E0-E4DDF18A6F6C}">
      <dgm:prSet phldrT="[Text]"/>
      <dgm:spPr/>
      <dgm:t>
        <a:bodyPr/>
        <a:lstStyle/>
        <a:p>
          <a:r>
            <a:rPr lang="de-DE" dirty="0"/>
            <a:t>2 </a:t>
          </a:r>
          <a:r>
            <a:rPr lang="de-DE" dirty="0" err="1"/>
            <a:t>device</a:t>
          </a:r>
          <a:r>
            <a:rPr lang="de-DE" dirty="0"/>
            <a:t> </a:t>
          </a:r>
          <a:r>
            <a:rPr lang="de-DE" dirty="0" err="1"/>
            <a:t>control</a:t>
          </a:r>
          <a:r>
            <a:rPr lang="de-DE" dirty="0"/>
            <a:t> </a:t>
          </a:r>
          <a:r>
            <a:rPr lang="de-DE" dirty="0" err="1"/>
            <a:t>tasks</a:t>
          </a:r>
          <a:endParaRPr lang="de-DE" dirty="0"/>
        </a:p>
      </dgm:t>
    </dgm:pt>
    <dgm:pt modelId="{9E125077-A50F-40C5-A505-941ACC2A6A40}" type="parTrans" cxnId="{D16998E0-BC77-4F75-B3EB-33D29ECAE4F9}">
      <dgm:prSet/>
      <dgm:spPr/>
      <dgm:t>
        <a:bodyPr/>
        <a:lstStyle/>
        <a:p>
          <a:endParaRPr lang="de-DE"/>
        </a:p>
      </dgm:t>
    </dgm:pt>
    <dgm:pt modelId="{FDAFD028-149B-4400-B9B2-E0C99655E069}" type="sibTrans" cxnId="{D16998E0-BC77-4F75-B3EB-33D29ECAE4F9}">
      <dgm:prSet/>
      <dgm:spPr/>
      <dgm:t>
        <a:bodyPr/>
        <a:lstStyle/>
        <a:p>
          <a:endParaRPr lang="de-DE"/>
        </a:p>
      </dgm:t>
    </dgm:pt>
    <dgm:pt modelId="{BA4A8F6D-E6EC-4914-A6A0-F1FDDFBF533B}">
      <dgm:prSet phldrT="[Text]"/>
      <dgm:spPr/>
      <dgm:t>
        <a:bodyPr/>
        <a:lstStyle/>
        <a:p>
          <a:r>
            <a:rPr lang="de-DE" dirty="0"/>
            <a:t>3 </a:t>
          </a:r>
          <a:r>
            <a:rPr lang="de-DE" dirty="0" err="1"/>
            <a:t>information</a:t>
          </a:r>
          <a:r>
            <a:rPr lang="de-DE" dirty="0"/>
            <a:t> </a:t>
          </a:r>
          <a:r>
            <a:rPr lang="de-DE" dirty="0" err="1"/>
            <a:t>gathering</a:t>
          </a:r>
          <a:r>
            <a:rPr lang="de-DE" dirty="0"/>
            <a:t> </a:t>
          </a:r>
          <a:r>
            <a:rPr lang="de-DE" dirty="0" err="1"/>
            <a:t>tasks</a:t>
          </a:r>
          <a:endParaRPr lang="de-DE" dirty="0"/>
        </a:p>
      </dgm:t>
    </dgm:pt>
    <dgm:pt modelId="{46A0878B-EA6C-45B4-9EF4-FFCEF394516E}" type="parTrans" cxnId="{FF883FC1-BE65-4D33-B7A6-08B865CAABEB}">
      <dgm:prSet/>
      <dgm:spPr/>
      <dgm:t>
        <a:bodyPr/>
        <a:lstStyle/>
        <a:p>
          <a:endParaRPr lang="de-DE"/>
        </a:p>
      </dgm:t>
    </dgm:pt>
    <dgm:pt modelId="{945B1CDC-52C6-4DEB-83A0-839698D6A9C3}" type="sibTrans" cxnId="{FF883FC1-BE65-4D33-B7A6-08B865CAABEB}">
      <dgm:prSet/>
      <dgm:spPr/>
      <dgm:t>
        <a:bodyPr/>
        <a:lstStyle/>
        <a:p>
          <a:endParaRPr lang="de-DE"/>
        </a:p>
      </dgm:t>
    </dgm:pt>
    <dgm:pt modelId="{3E712366-8E81-4FAA-B52C-31A7E82AC35B}">
      <dgm:prSet phldrT="[Text]"/>
      <dgm:spPr/>
      <dgm:t>
        <a:bodyPr/>
        <a:lstStyle/>
        <a:p>
          <a:r>
            <a:rPr lang="de-DE" dirty="0" err="1"/>
            <a:t>Measuring</a:t>
          </a:r>
          <a:r>
            <a:rPr lang="de-DE" dirty="0"/>
            <a:t> </a:t>
          </a:r>
          <a:r>
            <a:rPr lang="de-DE" dirty="0" err="1"/>
            <a:t>completion</a:t>
          </a:r>
          <a:r>
            <a:rPr lang="de-DE" dirty="0"/>
            <a:t> time, </a:t>
          </a:r>
          <a:r>
            <a:rPr lang="de-DE" dirty="0" err="1"/>
            <a:t>attempts</a:t>
          </a:r>
          <a:r>
            <a:rPr lang="de-DE" dirty="0"/>
            <a:t>, </a:t>
          </a:r>
          <a:r>
            <a:rPr lang="de-DE" dirty="0" err="1"/>
            <a:t>succesfullness</a:t>
          </a:r>
          <a:endParaRPr lang="de-DE" dirty="0"/>
        </a:p>
      </dgm:t>
    </dgm:pt>
    <dgm:pt modelId="{1C4421F6-93E6-4AB7-A4BE-D307F9162D29}" type="parTrans" cxnId="{FEEDBDEC-A4B6-4E62-B44E-15396A28979D}">
      <dgm:prSet/>
      <dgm:spPr/>
      <dgm:t>
        <a:bodyPr/>
        <a:lstStyle/>
        <a:p>
          <a:endParaRPr lang="de-DE"/>
        </a:p>
      </dgm:t>
    </dgm:pt>
    <dgm:pt modelId="{2361550D-502C-4E90-9818-3ABFF6FE8071}" type="sibTrans" cxnId="{FEEDBDEC-A4B6-4E62-B44E-15396A28979D}">
      <dgm:prSet/>
      <dgm:spPr/>
      <dgm:t>
        <a:bodyPr/>
        <a:lstStyle/>
        <a:p>
          <a:endParaRPr lang="de-DE"/>
        </a:p>
      </dgm:t>
    </dgm:pt>
    <dgm:pt modelId="{45B3D0F7-59A6-49A2-84F4-0940DDD9261A}">
      <dgm:prSet phldrT="[Text]"/>
      <dgm:spPr/>
      <dgm:t>
        <a:bodyPr/>
        <a:lstStyle/>
        <a:p>
          <a:r>
            <a:rPr lang="de-DE" dirty="0"/>
            <a:t>User Experience</a:t>
          </a:r>
        </a:p>
      </dgm:t>
    </dgm:pt>
    <dgm:pt modelId="{0A0FB4FA-150C-454A-82DD-EA15B82CB75C}" type="parTrans" cxnId="{2B3C8C15-AF48-44CB-8EDE-BA03EB5DB0A6}">
      <dgm:prSet/>
      <dgm:spPr/>
    </dgm:pt>
    <dgm:pt modelId="{799972A8-1129-45C3-9E55-41EEB692E650}" type="sibTrans" cxnId="{2B3C8C15-AF48-44CB-8EDE-BA03EB5DB0A6}">
      <dgm:prSet/>
      <dgm:spPr/>
    </dgm:pt>
    <dgm:pt modelId="{46036A06-4841-4C74-8841-9C2010FD9334}">
      <dgm:prSet phldrT="[Text]"/>
      <dgm:spPr/>
      <dgm:t>
        <a:bodyPr/>
        <a:lstStyle/>
        <a:p>
          <a:r>
            <a:rPr lang="de-DE" dirty="0" err="1"/>
            <a:t>Suggestions</a:t>
          </a:r>
          <a:r>
            <a:rPr lang="de-DE" dirty="0"/>
            <a:t> </a:t>
          </a:r>
          <a:r>
            <a:rPr lang="de-DE" dirty="0" err="1"/>
            <a:t>for</a:t>
          </a:r>
          <a:r>
            <a:rPr lang="de-DE" dirty="0"/>
            <a:t> </a:t>
          </a:r>
          <a:r>
            <a:rPr lang="de-DE" dirty="0" err="1"/>
            <a:t>Improvement</a:t>
          </a:r>
          <a:endParaRPr lang="de-DE" dirty="0"/>
        </a:p>
      </dgm:t>
    </dgm:pt>
    <dgm:pt modelId="{5F3C7826-08C8-4D54-96C1-D2529727E725}" type="parTrans" cxnId="{7D2155CF-E460-445A-99A7-278F88A50B9E}">
      <dgm:prSet/>
      <dgm:spPr/>
    </dgm:pt>
    <dgm:pt modelId="{B5241FD8-68B9-4F6B-BEFE-90F8F0DF55FE}" type="sibTrans" cxnId="{7D2155CF-E460-445A-99A7-278F88A50B9E}">
      <dgm:prSet/>
      <dgm:spPr/>
    </dgm:pt>
    <dgm:pt modelId="{402D35D4-2ECA-4B97-9ABF-BF67403D8528}">
      <dgm:prSet phldrT="[Text]"/>
      <dgm:spPr/>
      <dgm:t>
        <a:bodyPr/>
        <a:lstStyle/>
        <a:p>
          <a:r>
            <a:rPr lang="de-DE" dirty="0"/>
            <a:t>Additional </a:t>
          </a:r>
          <a:r>
            <a:rPr lang="de-DE" dirty="0" err="1"/>
            <a:t>Functionalities</a:t>
          </a:r>
          <a:endParaRPr lang="de-DE" dirty="0"/>
        </a:p>
      </dgm:t>
    </dgm:pt>
    <dgm:pt modelId="{B6B22D16-94BF-41D1-9D1D-B65AA5E0F762}" type="parTrans" cxnId="{CAA40182-426E-4181-8F2F-89EF4A15E637}">
      <dgm:prSet/>
      <dgm:spPr/>
    </dgm:pt>
    <dgm:pt modelId="{4D34489A-E83D-46C7-A45D-19F2E325C7DD}" type="sibTrans" cxnId="{CAA40182-426E-4181-8F2F-89EF4A15E637}">
      <dgm:prSet/>
      <dgm:spPr/>
    </dgm:pt>
    <dgm:pt modelId="{0221C093-E075-491A-8BC5-FC403F9AC536}">
      <dgm:prSet phldrT="[Text]"/>
      <dgm:spPr/>
      <dgm:t>
        <a:bodyPr/>
        <a:lstStyle/>
        <a:p>
          <a:r>
            <a:rPr lang="de-DE" dirty="0"/>
            <a:t>Are Responses </a:t>
          </a:r>
          <a:r>
            <a:rPr lang="de-DE" dirty="0" err="1"/>
            <a:t>clear</a:t>
          </a:r>
          <a:r>
            <a:rPr lang="de-DE" dirty="0"/>
            <a:t>/</a:t>
          </a:r>
          <a:r>
            <a:rPr lang="de-DE" dirty="0" err="1"/>
            <a:t>helpful</a:t>
          </a:r>
          <a:r>
            <a:rPr lang="de-DE" dirty="0"/>
            <a:t>?</a:t>
          </a:r>
        </a:p>
      </dgm:t>
    </dgm:pt>
    <dgm:pt modelId="{FFBC73D0-CE30-4638-88F3-2A834150EB52}" type="parTrans" cxnId="{704AE71B-0938-44CF-94A4-B3352A07CD4B}">
      <dgm:prSet/>
      <dgm:spPr/>
    </dgm:pt>
    <dgm:pt modelId="{D2D31B6F-A8E1-4016-AC16-C28F4B099A2D}" type="sibTrans" cxnId="{704AE71B-0938-44CF-94A4-B3352A07CD4B}">
      <dgm:prSet/>
      <dgm:spPr/>
    </dgm:pt>
    <dgm:pt modelId="{64707DB5-0F5E-4FFB-8DE2-9FAA325D007C}">
      <dgm:prSet phldrT="[Text]"/>
      <dgm:spPr/>
      <dgm:t>
        <a:bodyPr/>
        <a:lstStyle/>
        <a:p>
          <a:r>
            <a:rPr lang="de-DE" dirty="0" err="1"/>
            <a:t>Would</a:t>
          </a:r>
          <a:r>
            <a:rPr lang="de-DE" dirty="0"/>
            <a:t> </a:t>
          </a:r>
          <a:r>
            <a:rPr lang="de-DE" dirty="0" err="1"/>
            <a:t>users</a:t>
          </a:r>
          <a:r>
            <a:rPr lang="de-DE" dirty="0"/>
            <a:t> </a:t>
          </a:r>
          <a:r>
            <a:rPr lang="de-DE" dirty="0" err="1"/>
            <a:t>use</a:t>
          </a:r>
          <a:r>
            <a:rPr lang="de-DE" dirty="0"/>
            <a:t> </a:t>
          </a:r>
          <a:r>
            <a:rPr lang="de-DE" dirty="0" err="1"/>
            <a:t>the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?</a:t>
          </a:r>
        </a:p>
      </dgm:t>
    </dgm:pt>
    <dgm:pt modelId="{E1DE121F-20FF-427A-B286-89A2CE046B22}" type="parTrans" cxnId="{CBF60AA7-AC72-4846-BEE2-A299D4EDA132}">
      <dgm:prSet/>
      <dgm:spPr/>
    </dgm:pt>
    <dgm:pt modelId="{664C57C5-BE98-4132-B5EF-3894BDF89B8F}" type="sibTrans" cxnId="{CBF60AA7-AC72-4846-BEE2-A299D4EDA132}">
      <dgm:prSet/>
      <dgm:spPr/>
    </dgm:pt>
    <dgm:pt modelId="{73982D62-70B3-4BAF-9C1D-0318F3F1743C}">
      <dgm:prSet phldrT="[Text]"/>
      <dgm:spPr/>
      <dgm:t>
        <a:bodyPr/>
        <a:lstStyle/>
        <a:p>
          <a:r>
            <a:rPr lang="de-DE" dirty="0" err="1"/>
            <a:t>Better</a:t>
          </a:r>
          <a:r>
            <a:rPr lang="de-DE" dirty="0"/>
            <a:t> Usability?</a:t>
          </a:r>
        </a:p>
      </dgm:t>
    </dgm:pt>
    <dgm:pt modelId="{9C16DA78-40B6-4787-BF14-638A5F9C3DDD}" type="parTrans" cxnId="{F5CD7608-8FDF-4706-8A19-CE83A11607DD}">
      <dgm:prSet/>
      <dgm:spPr/>
    </dgm:pt>
    <dgm:pt modelId="{ACB2AB50-655A-4476-98D4-3E008404C743}" type="sibTrans" cxnId="{F5CD7608-8FDF-4706-8A19-CE83A11607DD}">
      <dgm:prSet/>
      <dgm:spPr/>
    </dgm:pt>
    <dgm:pt modelId="{EF454F3B-F3E5-4A79-8B67-FA52362A7B99}" type="pres">
      <dgm:prSet presAssocID="{75EE4242-D66B-4840-BDE0-A802FD601842}" presName="linearFlow" presStyleCnt="0">
        <dgm:presLayoutVars>
          <dgm:dir/>
          <dgm:animLvl val="lvl"/>
          <dgm:resizeHandles val="exact"/>
        </dgm:presLayoutVars>
      </dgm:prSet>
      <dgm:spPr/>
    </dgm:pt>
    <dgm:pt modelId="{5C3AAE79-7E53-4821-A710-97CFFE278054}" type="pres">
      <dgm:prSet presAssocID="{0BADECD8-8155-438F-BEB3-32A9D6C4D11B}" presName="composite" presStyleCnt="0"/>
      <dgm:spPr/>
    </dgm:pt>
    <dgm:pt modelId="{12C2FD9B-E355-4CF8-BAC0-D9A59D96716C}" type="pres">
      <dgm:prSet presAssocID="{0BADECD8-8155-438F-BEB3-32A9D6C4D11B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C19DC35A-38EC-4C8E-A055-7E1705860892}" type="pres">
      <dgm:prSet presAssocID="{0BADECD8-8155-438F-BEB3-32A9D6C4D11B}" presName="parSh" presStyleLbl="node1" presStyleIdx="0" presStyleCnt="3"/>
      <dgm:spPr/>
    </dgm:pt>
    <dgm:pt modelId="{EF1ED6BE-261D-4C81-9F0B-0007719D5EF6}" type="pres">
      <dgm:prSet presAssocID="{0BADECD8-8155-438F-BEB3-32A9D6C4D11B}" presName="desTx" presStyleLbl="fgAcc1" presStyleIdx="0" presStyleCnt="3">
        <dgm:presLayoutVars>
          <dgm:bulletEnabled val="1"/>
        </dgm:presLayoutVars>
      </dgm:prSet>
      <dgm:spPr/>
    </dgm:pt>
    <dgm:pt modelId="{62B1D7E4-1F87-4C54-B949-56F06167EC34}" type="pres">
      <dgm:prSet presAssocID="{DE3C2432-6224-41FE-9987-440BB8F275C0}" presName="sibTrans" presStyleLbl="sibTrans2D1" presStyleIdx="0" presStyleCnt="2"/>
      <dgm:spPr/>
    </dgm:pt>
    <dgm:pt modelId="{4A9E6973-1972-4551-8CC9-CDC7BA39EF64}" type="pres">
      <dgm:prSet presAssocID="{DE3C2432-6224-41FE-9987-440BB8F275C0}" presName="connTx" presStyleLbl="sibTrans2D1" presStyleIdx="0" presStyleCnt="2"/>
      <dgm:spPr/>
    </dgm:pt>
    <dgm:pt modelId="{BC6D5F1E-F841-4421-809C-1A5CF2702818}" type="pres">
      <dgm:prSet presAssocID="{B29468F6-1759-46E5-89E4-0B40D501E9FA}" presName="composite" presStyleCnt="0"/>
      <dgm:spPr/>
    </dgm:pt>
    <dgm:pt modelId="{F1675955-28C9-483C-91D0-4899199316D1}" type="pres">
      <dgm:prSet presAssocID="{B29468F6-1759-46E5-89E4-0B40D501E9FA}" presName="parTx" presStyleLbl="node1" presStyleIdx="0" presStyleCnt="3">
        <dgm:presLayoutVars>
          <dgm:chMax val="0"/>
          <dgm:chPref val="0"/>
          <dgm:bulletEnabled val="1"/>
        </dgm:presLayoutVars>
      </dgm:prSet>
      <dgm:spPr/>
    </dgm:pt>
    <dgm:pt modelId="{3B6A8C79-A5C3-4999-9E30-C46F5D954E4B}" type="pres">
      <dgm:prSet presAssocID="{B29468F6-1759-46E5-89E4-0B40D501E9FA}" presName="parSh" presStyleLbl="node1" presStyleIdx="1" presStyleCnt="3"/>
      <dgm:spPr/>
    </dgm:pt>
    <dgm:pt modelId="{5A3BFC94-FD35-45A4-AF46-64233BE8E55B}" type="pres">
      <dgm:prSet presAssocID="{B29468F6-1759-46E5-89E4-0B40D501E9FA}" presName="desTx" presStyleLbl="fgAcc1" presStyleIdx="1" presStyleCnt="3">
        <dgm:presLayoutVars>
          <dgm:bulletEnabled val="1"/>
        </dgm:presLayoutVars>
      </dgm:prSet>
      <dgm:spPr/>
    </dgm:pt>
    <dgm:pt modelId="{C2B969D1-2DB6-4E0F-B691-8FFDF1A51F98}" type="pres">
      <dgm:prSet presAssocID="{0E64F32B-2CEE-4103-849D-EB7BA39AA310}" presName="sibTrans" presStyleLbl="sibTrans2D1" presStyleIdx="1" presStyleCnt="2"/>
      <dgm:spPr/>
    </dgm:pt>
    <dgm:pt modelId="{867C957F-E59E-408D-B607-F27190A4FCDD}" type="pres">
      <dgm:prSet presAssocID="{0E64F32B-2CEE-4103-849D-EB7BA39AA310}" presName="connTx" presStyleLbl="sibTrans2D1" presStyleIdx="1" presStyleCnt="2"/>
      <dgm:spPr/>
    </dgm:pt>
    <dgm:pt modelId="{4A5074FC-0C6A-4873-809C-CCD6D590CC7E}" type="pres">
      <dgm:prSet presAssocID="{F57635FF-E9C0-4D2D-8F5E-C380406FB584}" presName="composite" presStyleCnt="0"/>
      <dgm:spPr/>
    </dgm:pt>
    <dgm:pt modelId="{EBD915AB-FD27-43FD-AC85-74D5DBDD4F1C}" type="pres">
      <dgm:prSet presAssocID="{F57635FF-E9C0-4D2D-8F5E-C380406FB584}" presName="parTx" presStyleLbl="node1" presStyleIdx="1" presStyleCnt="3">
        <dgm:presLayoutVars>
          <dgm:chMax val="0"/>
          <dgm:chPref val="0"/>
          <dgm:bulletEnabled val="1"/>
        </dgm:presLayoutVars>
      </dgm:prSet>
      <dgm:spPr/>
    </dgm:pt>
    <dgm:pt modelId="{C3C6E30F-4C64-4F91-94DF-0D4B3896B1AA}" type="pres">
      <dgm:prSet presAssocID="{F57635FF-E9C0-4D2D-8F5E-C380406FB584}" presName="parSh" presStyleLbl="node1" presStyleIdx="2" presStyleCnt="3"/>
      <dgm:spPr/>
    </dgm:pt>
    <dgm:pt modelId="{7A810E27-DB21-4FB2-97E5-A8E79953BCBD}" type="pres">
      <dgm:prSet presAssocID="{F57635FF-E9C0-4D2D-8F5E-C380406FB584}" presName="desTx" presStyleLbl="fgAcc1" presStyleIdx="2" presStyleCnt="3">
        <dgm:presLayoutVars>
          <dgm:bulletEnabled val="1"/>
        </dgm:presLayoutVars>
      </dgm:prSet>
      <dgm:spPr/>
    </dgm:pt>
  </dgm:ptLst>
  <dgm:cxnLst>
    <dgm:cxn modelId="{86901B01-C60E-4B43-B0C2-BA0B8F8D7852}" type="presOf" srcId="{73982D62-70B3-4BAF-9C1D-0318F3F1743C}" destId="{5A3BFC94-FD35-45A4-AF46-64233BE8E55B}" srcOrd="0" destOrd="1" presId="urn:microsoft.com/office/officeart/2005/8/layout/process3"/>
    <dgm:cxn modelId="{9E181806-38D7-4ACB-B743-61F6F9CC4BF3}" type="presOf" srcId="{3E712366-8E81-4FAA-B52C-31A7E82AC35B}" destId="{EF1ED6BE-261D-4C81-9F0B-0007719D5EF6}" srcOrd="0" destOrd="3" presId="urn:microsoft.com/office/officeart/2005/8/layout/process3"/>
    <dgm:cxn modelId="{F5CD7608-8FDF-4706-8A19-CE83A11607DD}" srcId="{B29468F6-1759-46E5-89E4-0B40D501E9FA}" destId="{73982D62-70B3-4BAF-9C1D-0318F3F1743C}" srcOrd="1" destOrd="0" parTransId="{9C16DA78-40B6-4787-BF14-638A5F9C3DDD}" sibTransId="{ACB2AB50-655A-4476-98D4-3E008404C743}"/>
    <dgm:cxn modelId="{3A496411-05DE-462B-B306-CDD9B411A3B7}" srcId="{75EE4242-D66B-4840-BDE0-A802FD601842}" destId="{F57635FF-E9C0-4D2D-8F5E-C380406FB584}" srcOrd="2" destOrd="0" parTransId="{D2C555B3-B373-412E-8EBD-C1E7999E6FF9}" sibTransId="{DA6DEC5C-1854-44C1-BAF1-096E2CCCD42F}"/>
    <dgm:cxn modelId="{5FB8F812-CD8B-4318-93DB-7AF271255C43}" type="presOf" srcId="{F57635FF-E9C0-4D2D-8F5E-C380406FB584}" destId="{EBD915AB-FD27-43FD-AC85-74D5DBDD4F1C}" srcOrd="0" destOrd="0" presId="urn:microsoft.com/office/officeart/2005/8/layout/process3"/>
    <dgm:cxn modelId="{6CF72E15-38F5-4751-A118-621CED3B9985}" type="presOf" srcId="{75EE4242-D66B-4840-BDE0-A802FD601842}" destId="{EF454F3B-F3E5-4A79-8B67-FA52362A7B99}" srcOrd="0" destOrd="0" presId="urn:microsoft.com/office/officeart/2005/8/layout/process3"/>
    <dgm:cxn modelId="{2B3C8C15-AF48-44CB-8EDE-BA03EB5DB0A6}" srcId="{F57635FF-E9C0-4D2D-8F5E-C380406FB584}" destId="{45B3D0F7-59A6-49A2-84F4-0940DDD9261A}" srcOrd="0" destOrd="0" parTransId="{0A0FB4FA-150C-454A-82DD-EA15B82CB75C}" sibTransId="{799972A8-1129-45C3-9E55-41EEB692E650}"/>
    <dgm:cxn modelId="{704AE71B-0938-44CF-94A4-B3352A07CD4B}" srcId="{B29468F6-1759-46E5-89E4-0B40D501E9FA}" destId="{0221C093-E075-491A-8BC5-FC403F9AC536}" srcOrd="2" destOrd="0" parTransId="{FFBC73D0-CE30-4638-88F3-2A834150EB52}" sibTransId="{D2D31B6F-A8E1-4016-AC16-C28F4B099A2D}"/>
    <dgm:cxn modelId="{76E5A82D-4A6C-4C53-B9DC-3ED3E70DB199}" type="presOf" srcId="{0E64F32B-2CEE-4103-849D-EB7BA39AA310}" destId="{867C957F-E59E-408D-B607-F27190A4FCDD}" srcOrd="1" destOrd="0" presId="urn:microsoft.com/office/officeart/2005/8/layout/process3"/>
    <dgm:cxn modelId="{74FDD52E-8F1B-4F6B-8F33-82A395D5EA0A}" type="presOf" srcId="{45B3D0F7-59A6-49A2-84F4-0940DDD9261A}" destId="{7A810E27-DB21-4FB2-97E5-A8E79953BCBD}" srcOrd="0" destOrd="0" presId="urn:microsoft.com/office/officeart/2005/8/layout/process3"/>
    <dgm:cxn modelId="{0E860D3E-3F91-467C-BFC5-C0B5EC709F77}" type="presOf" srcId="{0BADECD8-8155-438F-BEB3-32A9D6C4D11B}" destId="{12C2FD9B-E355-4CF8-BAC0-D9A59D96716C}" srcOrd="0" destOrd="0" presId="urn:microsoft.com/office/officeart/2005/8/layout/process3"/>
    <dgm:cxn modelId="{815C5E64-4F3D-425D-8DE1-364548C8D8D2}" srcId="{75EE4242-D66B-4840-BDE0-A802FD601842}" destId="{B29468F6-1759-46E5-89E4-0B40D501E9FA}" srcOrd="1" destOrd="0" parTransId="{242A56A1-4F66-4ECC-A41A-8D6EB84C3F81}" sibTransId="{0E64F32B-2CEE-4103-849D-EB7BA39AA310}"/>
    <dgm:cxn modelId="{A514CF66-9998-4498-A7D4-B3C84E3C0F01}" type="presOf" srcId="{402D35D4-2ECA-4B97-9ABF-BF67403D8528}" destId="{7A810E27-DB21-4FB2-97E5-A8E79953BCBD}" srcOrd="0" destOrd="2" presId="urn:microsoft.com/office/officeart/2005/8/layout/process3"/>
    <dgm:cxn modelId="{C8C9CC6E-7379-4DAD-9D4F-DBAA35A95031}" type="presOf" srcId="{B29468F6-1759-46E5-89E4-0B40D501E9FA}" destId="{3B6A8C79-A5C3-4999-9E30-C46F5D954E4B}" srcOrd="1" destOrd="0" presId="urn:microsoft.com/office/officeart/2005/8/layout/process3"/>
    <dgm:cxn modelId="{BB995C52-63C6-4490-A2F4-59564B0754A0}" type="presOf" srcId="{BA4A8F6D-E6EC-4914-A6A0-F1FDDFBF533B}" destId="{EF1ED6BE-261D-4C81-9F0B-0007719D5EF6}" srcOrd="0" destOrd="1" presId="urn:microsoft.com/office/officeart/2005/8/layout/process3"/>
    <dgm:cxn modelId="{39589252-F08F-4E78-A15F-6241EE59AAC1}" srcId="{75EE4242-D66B-4840-BDE0-A802FD601842}" destId="{0BADECD8-8155-438F-BEB3-32A9D6C4D11B}" srcOrd="0" destOrd="0" parTransId="{9511F8BC-A2FB-4FA3-97E5-DAC649C824CC}" sibTransId="{DE3C2432-6224-41FE-9987-440BB8F275C0}"/>
    <dgm:cxn modelId="{3F09F776-7599-4EFB-8DEC-34B7923AFB5F}" type="presOf" srcId="{F57635FF-E9C0-4D2D-8F5E-C380406FB584}" destId="{C3C6E30F-4C64-4F91-94DF-0D4B3896B1AA}" srcOrd="1" destOrd="0" presId="urn:microsoft.com/office/officeart/2005/8/layout/process3"/>
    <dgm:cxn modelId="{222C4457-3FD9-4F5E-B02D-EED1238CF29A}" srcId="{B29468F6-1759-46E5-89E4-0B40D501E9FA}" destId="{7FE093BA-A9FC-4A8C-B86B-CB0ECC506DD1}" srcOrd="0" destOrd="0" parTransId="{FE66D698-538D-4F72-B6EA-05B4DB2ABDCB}" sibTransId="{A54FC124-72E7-4496-99B9-DC813837C105}"/>
    <dgm:cxn modelId="{BEE6E05A-EC86-423E-AF6D-679CFDE1AB93}" srcId="{0BADECD8-8155-438F-BEB3-32A9D6C4D11B}" destId="{92E2DF2A-3FCA-4901-8826-F5F26E384031}" srcOrd="0" destOrd="0" parTransId="{8DF5E222-0AF7-4CB5-8D65-706A7B2329DC}" sibTransId="{C6A585A0-AD1E-458A-A8A8-B5C09A4B8EA2}"/>
    <dgm:cxn modelId="{B6F6637F-7F55-48CB-8208-C5E5BFB4F253}" type="presOf" srcId="{0E64F32B-2CEE-4103-849D-EB7BA39AA310}" destId="{C2B969D1-2DB6-4E0F-B691-8FFDF1A51F98}" srcOrd="0" destOrd="0" presId="urn:microsoft.com/office/officeart/2005/8/layout/process3"/>
    <dgm:cxn modelId="{CAA40182-426E-4181-8F2F-89EF4A15E637}" srcId="{F57635FF-E9C0-4D2D-8F5E-C380406FB584}" destId="{402D35D4-2ECA-4B97-9ABF-BF67403D8528}" srcOrd="2" destOrd="0" parTransId="{B6B22D16-94BF-41D1-9D1D-B65AA5E0F762}" sibTransId="{4D34489A-E83D-46C7-A45D-19F2E325C7DD}"/>
    <dgm:cxn modelId="{3D642083-5B83-4B66-A39C-5A574782ACD5}" type="presOf" srcId="{46036A06-4841-4C74-8841-9C2010FD9334}" destId="{7A810E27-DB21-4FB2-97E5-A8E79953BCBD}" srcOrd="0" destOrd="1" presId="urn:microsoft.com/office/officeart/2005/8/layout/process3"/>
    <dgm:cxn modelId="{C852E1A1-AEF2-49C0-BBDF-CF2DABD29FFD}" type="presOf" srcId="{0BADECD8-8155-438F-BEB3-32A9D6C4D11B}" destId="{C19DC35A-38EC-4C8E-A055-7E1705860892}" srcOrd="1" destOrd="0" presId="urn:microsoft.com/office/officeart/2005/8/layout/process3"/>
    <dgm:cxn modelId="{CBF60AA7-AC72-4846-BEE2-A299D4EDA132}" srcId="{B29468F6-1759-46E5-89E4-0B40D501E9FA}" destId="{64707DB5-0F5E-4FFB-8DE2-9FAA325D007C}" srcOrd="3" destOrd="0" parTransId="{E1DE121F-20FF-427A-B286-89A2CE046B22}" sibTransId="{664C57C5-BE98-4132-B5EF-3894BDF89B8F}"/>
    <dgm:cxn modelId="{20E5E6A8-A1CE-45F9-9227-E4EBCC86EE1C}" type="presOf" srcId="{64707DB5-0F5E-4FFB-8DE2-9FAA325D007C}" destId="{5A3BFC94-FD35-45A4-AF46-64233BE8E55B}" srcOrd="0" destOrd="3" presId="urn:microsoft.com/office/officeart/2005/8/layout/process3"/>
    <dgm:cxn modelId="{D429BFA9-B101-4B63-AD62-28C84AC65502}" type="presOf" srcId="{4296AE10-06CD-4623-90E0-E4DDF18A6F6C}" destId="{EF1ED6BE-261D-4C81-9F0B-0007719D5EF6}" srcOrd="0" destOrd="2" presId="urn:microsoft.com/office/officeart/2005/8/layout/process3"/>
    <dgm:cxn modelId="{5479E3AC-1F0A-49F4-B24C-EE3FAFE9EAF7}" type="presOf" srcId="{92E2DF2A-3FCA-4901-8826-F5F26E384031}" destId="{EF1ED6BE-261D-4C81-9F0B-0007719D5EF6}" srcOrd="0" destOrd="0" presId="urn:microsoft.com/office/officeart/2005/8/layout/process3"/>
    <dgm:cxn modelId="{FF883FC1-BE65-4D33-B7A6-08B865CAABEB}" srcId="{0BADECD8-8155-438F-BEB3-32A9D6C4D11B}" destId="{BA4A8F6D-E6EC-4914-A6A0-F1FDDFBF533B}" srcOrd="1" destOrd="0" parTransId="{46A0878B-EA6C-45B4-9EF4-FFCEF394516E}" sibTransId="{945B1CDC-52C6-4DEB-83A0-839698D6A9C3}"/>
    <dgm:cxn modelId="{7D2155CF-E460-445A-99A7-278F88A50B9E}" srcId="{F57635FF-E9C0-4D2D-8F5E-C380406FB584}" destId="{46036A06-4841-4C74-8841-9C2010FD9334}" srcOrd="1" destOrd="0" parTransId="{5F3C7826-08C8-4D54-96C1-D2529727E725}" sibTransId="{B5241FD8-68B9-4F6B-BEFE-90F8F0DF55FE}"/>
    <dgm:cxn modelId="{D16998E0-BC77-4F75-B3EB-33D29ECAE4F9}" srcId="{0BADECD8-8155-438F-BEB3-32A9D6C4D11B}" destId="{4296AE10-06CD-4623-90E0-E4DDF18A6F6C}" srcOrd="2" destOrd="0" parTransId="{9E125077-A50F-40C5-A505-941ACC2A6A40}" sibTransId="{FDAFD028-149B-4400-B9B2-E0C99655E069}"/>
    <dgm:cxn modelId="{511B02E1-1D25-4BC8-8BD6-A47B9D98679B}" type="presOf" srcId="{DE3C2432-6224-41FE-9987-440BB8F275C0}" destId="{4A9E6973-1972-4551-8CC9-CDC7BA39EF64}" srcOrd="1" destOrd="0" presId="urn:microsoft.com/office/officeart/2005/8/layout/process3"/>
    <dgm:cxn modelId="{7FE0B2E8-13BB-4F43-9923-EA21943A0C62}" type="presOf" srcId="{7FE093BA-A9FC-4A8C-B86B-CB0ECC506DD1}" destId="{5A3BFC94-FD35-45A4-AF46-64233BE8E55B}" srcOrd="0" destOrd="0" presId="urn:microsoft.com/office/officeart/2005/8/layout/process3"/>
    <dgm:cxn modelId="{FDD7E7EA-7BBF-4B60-B082-867668659F25}" type="presOf" srcId="{0221C093-E075-491A-8BC5-FC403F9AC536}" destId="{5A3BFC94-FD35-45A4-AF46-64233BE8E55B}" srcOrd="0" destOrd="2" presId="urn:microsoft.com/office/officeart/2005/8/layout/process3"/>
    <dgm:cxn modelId="{FEEDBDEC-A4B6-4E62-B44E-15396A28979D}" srcId="{0BADECD8-8155-438F-BEB3-32A9D6C4D11B}" destId="{3E712366-8E81-4FAA-B52C-31A7E82AC35B}" srcOrd="3" destOrd="0" parTransId="{1C4421F6-93E6-4AB7-A4BE-D307F9162D29}" sibTransId="{2361550D-502C-4E90-9818-3ABFF6FE8071}"/>
    <dgm:cxn modelId="{7E485AF4-A3CB-40FB-82BE-943B7D1953CD}" type="presOf" srcId="{DE3C2432-6224-41FE-9987-440BB8F275C0}" destId="{62B1D7E4-1F87-4C54-B949-56F06167EC34}" srcOrd="0" destOrd="0" presId="urn:microsoft.com/office/officeart/2005/8/layout/process3"/>
    <dgm:cxn modelId="{433A73F7-FA7C-4901-B843-837FF0863312}" type="presOf" srcId="{B29468F6-1759-46E5-89E4-0B40D501E9FA}" destId="{F1675955-28C9-483C-91D0-4899199316D1}" srcOrd="0" destOrd="0" presId="urn:microsoft.com/office/officeart/2005/8/layout/process3"/>
    <dgm:cxn modelId="{BB6C09C4-74EA-47F3-91F7-9625E3E7243F}" type="presParOf" srcId="{EF454F3B-F3E5-4A79-8B67-FA52362A7B99}" destId="{5C3AAE79-7E53-4821-A710-97CFFE278054}" srcOrd="0" destOrd="0" presId="urn:microsoft.com/office/officeart/2005/8/layout/process3"/>
    <dgm:cxn modelId="{B12808D8-89DD-40DA-B0D2-5C97EC15CE8B}" type="presParOf" srcId="{5C3AAE79-7E53-4821-A710-97CFFE278054}" destId="{12C2FD9B-E355-4CF8-BAC0-D9A59D96716C}" srcOrd="0" destOrd="0" presId="urn:microsoft.com/office/officeart/2005/8/layout/process3"/>
    <dgm:cxn modelId="{E869F7BF-1F1D-4DC5-B909-3552822F3E05}" type="presParOf" srcId="{5C3AAE79-7E53-4821-A710-97CFFE278054}" destId="{C19DC35A-38EC-4C8E-A055-7E1705860892}" srcOrd="1" destOrd="0" presId="urn:microsoft.com/office/officeart/2005/8/layout/process3"/>
    <dgm:cxn modelId="{CA2083F0-4D0F-4551-8596-ADFE5B208573}" type="presParOf" srcId="{5C3AAE79-7E53-4821-A710-97CFFE278054}" destId="{EF1ED6BE-261D-4C81-9F0B-0007719D5EF6}" srcOrd="2" destOrd="0" presId="urn:microsoft.com/office/officeart/2005/8/layout/process3"/>
    <dgm:cxn modelId="{6FE8BED6-57B1-4E2F-9A5E-0F4CDEB27255}" type="presParOf" srcId="{EF454F3B-F3E5-4A79-8B67-FA52362A7B99}" destId="{62B1D7E4-1F87-4C54-B949-56F06167EC34}" srcOrd="1" destOrd="0" presId="urn:microsoft.com/office/officeart/2005/8/layout/process3"/>
    <dgm:cxn modelId="{547270AE-C450-46DF-B551-C40EAF7CD286}" type="presParOf" srcId="{62B1D7E4-1F87-4C54-B949-56F06167EC34}" destId="{4A9E6973-1972-4551-8CC9-CDC7BA39EF64}" srcOrd="0" destOrd="0" presId="urn:microsoft.com/office/officeart/2005/8/layout/process3"/>
    <dgm:cxn modelId="{C58434D6-AD06-4B30-887E-9D902BEBE764}" type="presParOf" srcId="{EF454F3B-F3E5-4A79-8B67-FA52362A7B99}" destId="{BC6D5F1E-F841-4421-809C-1A5CF2702818}" srcOrd="2" destOrd="0" presId="urn:microsoft.com/office/officeart/2005/8/layout/process3"/>
    <dgm:cxn modelId="{FC86A22F-5FD8-4328-A758-6C1A209BF466}" type="presParOf" srcId="{BC6D5F1E-F841-4421-809C-1A5CF2702818}" destId="{F1675955-28C9-483C-91D0-4899199316D1}" srcOrd="0" destOrd="0" presId="urn:microsoft.com/office/officeart/2005/8/layout/process3"/>
    <dgm:cxn modelId="{D7E332F7-26EF-4905-A568-64D12E8707D9}" type="presParOf" srcId="{BC6D5F1E-F841-4421-809C-1A5CF2702818}" destId="{3B6A8C79-A5C3-4999-9E30-C46F5D954E4B}" srcOrd="1" destOrd="0" presId="urn:microsoft.com/office/officeart/2005/8/layout/process3"/>
    <dgm:cxn modelId="{B3520638-CAF0-4D66-8D83-91E9A49D7AC6}" type="presParOf" srcId="{BC6D5F1E-F841-4421-809C-1A5CF2702818}" destId="{5A3BFC94-FD35-45A4-AF46-64233BE8E55B}" srcOrd="2" destOrd="0" presId="urn:microsoft.com/office/officeart/2005/8/layout/process3"/>
    <dgm:cxn modelId="{A9776301-9594-4606-89DE-B6364785BB06}" type="presParOf" srcId="{EF454F3B-F3E5-4A79-8B67-FA52362A7B99}" destId="{C2B969D1-2DB6-4E0F-B691-8FFDF1A51F98}" srcOrd="3" destOrd="0" presId="urn:microsoft.com/office/officeart/2005/8/layout/process3"/>
    <dgm:cxn modelId="{7B677A04-D1F9-4968-B531-43C3A51801CB}" type="presParOf" srcId="{C2B969D1-2DB6-4E0F-B691-8FFDF1A51F98}" destId="{867C957F-E59E-408D-B607-F27190A4FCDD}" srcOrd="0" destOrd="0" presId="urn:microsoft.com/office/officeart/2005/8/layout/process3"/>
    <dgm:cxn modelId="{FAD18CFE-014C-4B7A-92CD-B5A77CE1FE8F}" type="presParOf" srcId="{EF454F3B-F3E5-4A79-8B67-FA52362A7B99}" destId="{4A5074FC-0C6A-4873-809C-CCD6D590CC7E}" srcOrd="4" destOrd="0" presId="urn:microsoft.com/office/officeart/2005/8/layout/process3"/>
    <dgm:cxn modelId="{3165C87C-68E7-42EB-BEAF-459EBE1244F6}" type="presParOf" srcId="{4A5074FC-0C6A-4873-809C-CCD6D590CC7E}" destId="{EBD915AB-FD27-43FD-AC85-74D5DBDD4F1C}" srcOrd="0" destOrd="0" presId="urn:microsoft.com/office/officeart/2005/8/layout/process3"/>
    <dgm:cxn modelId="{4FDEE7BB-F7D7-4EE9-8566-42E05DABD10B}" type="presParOf" srcId="{4A5074FC-0C6A-4873-809C-CCD6D590CC7E}" destId="{C3C6E30F-4C64-4F91-94DF-0D4B3896B1AA}" srcOrd="1" destOrd="0" presId="urn:microsoft.com/office/officeart/2005/8/layout/process3"/>
    <dgm:cxn modelId="{8A9C7799-30D9-4D45-9552-C1F95610BA56}" type="presParOf" srcId="{4A5074FC-0C6A-4873-809C-CCD6D590CC7E}" destId="{7A810E27-DB21-4FB2-97E5-A8E79953BCBD}" srcOrd="2" destOrd="0" presId="urn:microsoft.com/office/officeart/2005/8/layout/process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19.xml><?xml version="1.0" encoding="utf-8"?>
<dgm:dataModel xmlns:dgm="http://schemas.openxmlformats.org/drawingml/2006/diagram" xmlns:a="http://schemas.openxmlformats.org/drawingml/2006/main">
  <dgm:ptLst>
    <dgm:pt modelId="{0997970D-3241-46F9-8C1A-FFF36D1B6E98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54845B97-E5C4-4666-A94C-192ED1CACFAB}">
      <dgm:prSet/>
      <dgm:spPr/>
      <dgm:t>
        <a:bodyPr/>
        <a:lstStyle/>
        <a:p>
          <a:r>
            <a:rPr lang="en-US"/>
            <a:t>Quantitative Results:</a:t>
          </a:r>
          <a:endParaRPr lang="de-DE"/>
        </a:p>
      </dgm:t>
    </dgm:pt>
    <dgm:pt modelId="{6A655C4B-33A6-4B34-9514-9C066412195E}" type="parTrans" cxnId="{6664610A-1556-4FB4-9BAE-E8B2139D4487}">
      <dgm:prSet/>
      <dgm:spPr/>
      <dgm:t>
        <a:bodyPr/>
        <a:lstStyle/>
        <a:p>
          <a:endParaRPr lang="de-DE"/>
        </a:p>
      </dgm:t>
    </dgm:pt>
    <dgm:pt modelId="{FAE367C3-F6AD-45CD-839C-1073C5FA45FA}" type="sibTrans" cxnId="{6664610A-1556-4FB4-9BAE-E8B2139D4487}">
      <dgm:prSet/>
      <dgm:spPr/>
      <dgm:t>
        <a:bodyPr/>
        <a:lstStyle/>
        <a:p>
          <a:endParaRPr lang="de-DE"/>
        </a:p>
      </dgm:t>
    </dgm:pt>
    <dgm:pt modelId="{F9DFE6E1-C1F6-40B0-9A71-FC7AE0DB3C64}">
      <dgm:prSet/>
      <dgm:spPr/>
      <dgm:t>
        <a:bodyPr/>
        <a:lstStyle/>
        <a:p>
          <a:r>
            <a:rPr lang="en-US" dirty="0"/>
            <a:t>High satisfaction scores for system explainability and ease of use.</a:t>
          </a:r>
          <a:endParaRPr lang="de-DE" dirty="0"/>
        </a:p>
      </dgm:t>
    </dgm:pt>
    <dgm:pt modelId="{3B2A4F4A-2FA4-4F5A-B003-AF9EB089B244}" type="parTrans" cxnId="{39D3A7E9-5CE2-404E-B347-F0F62E3B1E0F}">
      <dgm:prSet/>
      <dgm:spPr/>
      <dgm:t>
        <a:bodyPr/>
        <a:lstStyle/>
        <a:p>
          <a:endParaRPr lang="de-DE"/>
        </a:p>
      </dgm:t>
    </dgm:pt>
    <dgm:pt modelId="{7ADCF22B-AB24-4A6C-8398-A610E4A8A37B}" type="sibTrans" cxnId="{39D3A7E9-5CE2-404E-B347-F0F62E3B1E0F}">
      <dgm:prSet/>
      <dgm:spPr/>
      <dgm:t>
        <a:bodyPr/>
        <a:lstStyle/>
        <a:p>
          <a:endParaRPr lang="de-DE"/>
        </a:p>
      </dgm:t>
    </dgm:pt>
    <dgm:pt modelId="{F66A9005-9451-4998-BC0D-BCED68610220}">
      <dgm:prSet/>
      <dgm:spPr/>
      <dgm:t>
        <a:bodyPr/>
        <a:lstStyle/>
        <a:p>
          <a:r>
            <a:rPr lang="en-US" dirty="0"/>
            <a:t>However, a neutral score of 3 for using the chatbot</a:t>
          </a:r>
          <a:endParaRPr lang="de-DE" dirty="0"/>
        </a:p>
      </dgm:t>
    </dgm:pt>
    <dgm:pt modelId="{436ADE98-CE5D-4B99-A1FB-72DD7D44AA4E}" type="parTrans" cxnId="{E2236394-FA41-46B6-89D0-7AD936B68576}">
      <dgm:prSet/>
      <dgm:spPr/>
      <dgm:t>
        <a:bodyPr/>
        <a:lstStyle/>
        <a:p>
          <a:endParaRPr lang="de-DE"/>
        </a:p>
      </dgm:t>
    </dgm:pt>
    <dgm:pt modelId="{4347EB34-5EA3-4E1B-ABA5-A887C0F60834}" type="sibTrans" cxnId="{E2236394-FA41-46B6-89D0-7AD936B68576}">
      <dgm:prSet/>
      <dgm:spPr/>
      <dgm:t>
        <a:bodyPr/>
        <a:lstStyle/>
        <a:p>
          <a:endParaRPr lang="de-DE"/>
        </a:p>
      </dgm:t>
    </dgm:pt>
    <dgm:pt modelId="{9CD71AC5-048C-4C30-BBA4-AA3A158FCFF0}">
      <dgm:prSet/>
      <dgm:spPr/>
      <dgm:t>
        <a:bodyPr/>
        <a:lstStyle/>
        <a:p>
          <a:r>
            <a:rPr lang="en-US"/>
            <a:t>Qualitative Insights:</a:t>
          </a:r>
          <a:endParaRPr lang="de-DE"/>
        </a:p>
      </dgm:t>
    </dgm:pt>
    <dgm:pt modelId="{7D9439B5-4B1B-47BD-8E2D-2FBCEDB2B9E6}" type="parTrans" cxnId="{3E67524B-90A0-42C2-8A1E-00101C51217B}">
      <dgm:prSet/>
      <dgm:spPr/>
      <dgm:t>
        <a:bodyPr/>
        <a:lstStyle/>
        <a:p>
          <a:endParaRPr lang="de-DE"/>
        </a:p>
      </dgm:t>
    </dgm:pt>
    <dgm:pt modelId="{88202414-9A6A-420F-9528-B6FEA89521EA}" type="sibTrans" cxnId="{3E67524B-90A0-42C2-8A1E-00101C51217B}">
      <dgm:prSet/>
      <dgm:spPr/>
      <dgm:t>
        <a:bodyPr/>
        <a:lstStyle/>
        <a:p>
          <a:endParaRPr lang="de-DE"/>
        </a:p>
      </dgm:t>
    </dgm:pt>
    <dgm:pt modelId="{C6F8594F-9908-4540-9297-80231819D030}">
      <dgm:prSet/>
      <dgm:spPr/>
      <dgm:t>
        <a:bodyPr/>
        <a:lstStyle/>
        <a:p>
          <a:r>
            <a:rPr lang="en-US" dirty="0"/>
            <a:t>Positive feedback on natural language interaction, especially for giving an overview of devices.</a:t>
          </a:r>
          <a:endParaRPr lang="de-DE" dirty="0"/>
        </a:p>
      </dgm:t>
    </dgm:pt>
    <dgm:pt modelId="{5DB91D87-692A-481B-99A6-6C6C070B0561}" type="parTrans" cxnId="{73FCDFF3-E29C-449F-935E-FC71983B0A99}">
      <dgm:prSet/>
      <dgm:spPr/>
      <dgm:t>
        <a:bodyPr/>
        <a:lstStyle/>
        <a:p>
          <a:endParaRPr lang="de-DE"/>
        </a:p>
      </dgm:t>
    </dgm:pt>
    <dgm:pt modelId="{9D4503EB-AAF5-43F8-A9D2-68F6A8AB228B}" type="sibTrans" cxnId="{73FCDFF3-E29C-449F-935E-FC71983B0A99}">
      <dgm:prSet/>
      <dgm:spPr/>
      <dgm:t>
        <a:bodyPr/>
        <a:lstStyle/>
        <a:p>
          <a:endParaRPr lang="de-DE"/>
        </a:p>
      </dgm:t>
    </dgm:pt>
    <dgm:pt modelId="{F51528FA-13D3-44D0-AA32-6ED25E22EE20}">
      <dgm:prSet/>
      <dgm:spPr/>
      <dgm:t>
        <a:bodyPr/>
        <a:lstStyle/>
        <a:p>
          <a:r>
            <a:rPr lang="en-US" dirty="0"/>
            <a:t>Identified need for balancing advanced functionality with user-friendly design.</a:t>
          </a:r>
          <a:endParaRPr lang="de-DE" dirty="0"/>
        </a:p>
      </dgm:t>
    </dgm:pt>
    <dgm:pt modelId="{4E83F351-7F12-4C67-9406-E2EF829FED3D}" type="parTrans" cxnId="{EF41D53F-C60F-41A8-AE1D-F3872BAC163C}">
      <dgm:prSet/>
      <dgm:spPr/>
      <dgm:t>
        <a:bodyPr/>
        <a:lstStyle/>
        <a:p>
          <a:endParaRPr lang="de-DE"/>
        </a:p>
      </dgm:t>
    </dgm:pt>
    <dgm:pt modelId="{44E9117C-D24A-44CB-961E-DD35BA16415E}" type="sibTrans" cxnId="{EF41D53F-C60F-41A8-AE1D-F3872BAC163C}">
      <dgm:prSet/>
      <dgm:spPr/>
      <dgm:t>
        <a:bodyPr/>
        <a:lstStyle/>
        <a:p>
          <a:endParaRPr lang="de-DE"/>
        </a:p>
      </dgm:t>
    </dgm:pt>
    <dgm:pt modelId="{D3325439-93B7-46B4-8874-333E091DFD72}">
      <dgm:prSet/>
      <dgm:spPr/>
      <dgm:t>
        <a:bodyPr/>
        <a:lstStyle/>
        <a:p>
          <a:r>
            <a:rPr lang="de-DE" dirty="0"/>
            <a:t>Device Control </a:t>
          </a:r>
          <a:r>
            <a:rPr lang="de-DE" dirty="0" err="1"/>
            <a:t>task</a:t>
          </a:r>
          <a:r>
            <a:rPr lang="de-DE" dirty="0"/>
            <a:t> </a:t>
          </a:r>
          <a:r>
            <a:rPr lang="de-DE" dirty="0" err="1"/>
            <a:t>took</a:t>
          </a:r>
          <a:r>
            <a:rPr lang="de-DE" dirty="0"/>
            <a:t> </a:t>
          </a:r>
          <a:r>
            <a:rPr lang="de-DE" dirty="0" err="1"/>
            <a:t>significantly</a:t>
          </a:r>
          <a:r>
            <a:rPr lang="de-DE" dirty="0"/>
            <a:t> </a:t>
          </a:r>
          <a:r>
            <a:rPr lang="de-DE" dirty="0" err="1"/>
            <a:t>longer</a:t>
          </a:r>
          <a:endParaRPr lang="de-DE" dirty="0"/>
        </a:p>
      </dgm:t>
    </dgm:pt>
    <dgm:pt modelId="{745A5081-3332-4101-821D-5A1FFD39FFDD}" type="parTrans" cxnId="{6EA58B4D-6153-405B-BB95-68BC408136AC}">
      <dgm:prSet/>
      <dgm:spPr/>
      <dgm:t>
        <a:bodyPr/>
        <a:lstStyle/>
        <a:p>
          <a:endParaRPr lang="de-DE"/>
        </a:p>
      </dgm:t>
    </dgm:pt>
    <dgm:pt modelId="{97A44FFE-9EBC-442B-B6D1-E0998697EB04}" type="sibTrans" cxnId="{6EA58B4D-6153-405B-BB95-68BC408136AC}">
      <dgm:prSet/>
      <dgm:spPr/>
      <dgm:t>
        <a:bodyPr/>
        <a:lstStyle/>
        <a:p>
          <a:endParaRPr lang="de-DE"/>
        </a:p>
      </dgm:t>
    </dgm:pt>
    <dgm:pt modelId="{0AFEF3D3-5533-46D2-A5A0-7120EC112562}">
      <dgm:prSet/>
      <dgm:spPr/>
      <dgm:t>
        <a:bodyPr/>
        <a:lstStyle/>
        <a:p>
          <a:r>
            <a:rPr lang="en-US" dirty="0"/>
            <a:t>User perceptions: high scores for usability (4.20) and clarity (4.20), supporting hypotheses H1 and H2</a:t>
          </a:r>
          <a:endParaRPr lang="de-DE" dirty="0"/>
        </a:p>
      </dgm:t>
    </dgm:pt>
    <dgm:pt modelId="{237F1D0A-5DE5-4BB6-A6B7-68B2808DBE7E}" type="parTrans" cxnId="{B06BA601-1A60-459A-AF91-6784862462EE}">
      <dgm:prSet/>
      <dgm:spPr/>
      <dgm:t>
        <a:bodyPr/>
        <a:lstStyle/>
        <a:p>
          <a:endParaRPr lang="de-DE"/>
        </a:p>
      </dgm:t>
    </dgm:pt>
    <dgm:pt modelId="{070635DC-1836-4CB3-BF36-7E469B254E14}" type="sibTrans" cxnId="{B06BA601-1A60-459A-AF91-6784862462EE}">
      <dgm:prSet/>
      <dgm:spPr/>
      <dgm:t>
        <a:bodyPr/>
        <a:lstStyle/>
        <a:p>
          <a:endParaRPr lang="de-DE"/>
        </a:p>
      </dgm:t>
    </dgm:pt>
    <dgm:pt modelId="{2C31519D-C48A-4ABD-8741-F012417F8ADC}">
      <dgm:prSet/>
      <dgm:spPr/>
      <dgm:t>
        <a:bodyPr/>
        <a:lstStyle/>
        <a:p>
          <a:r>
            <a:rPr lang="en-US" dirty="0"/>
            <a:t>Strong interest in using the chatbot for complex tasks, device management, and system optimization</a:t>
          </a:r>
          <a:endParaRPr lang="de-DE" dirty="0"/>
        </a:p>
      </dgm:t>
    </dgm:pt>
    <dgm:pt modelId="{2C689C95-FFC4-4E4D-88F8-D61DBE588FF5}" type="parTrans" cxnId="{247DDD71-935F-45D4-A826-118B31BA7F92}">
      <dgm:prSet/>
      <dgm:spPr/>
      <dgm:t>
        <a:bodyPr/>
        <a:lstStyle/>
        <a:p>
          <a:endParaRPr lang="de-DE"/>
        </a:p>
      </dgm:t>
    </dgm:pt>
    <dgm:pt modelId="{DFDD7412-21D4-439A-8C62-DF4EA3BB2EA4}" type="sibTrans" cxnId="{247DDD71-935F-45D4-A826-118B31BA7F92}">
      <dgm:prSet/>
      <dgm:spPr/>
      <dgm:t>
        <a:bodyPr/>
        <a:lstStyle/>
        <a:p>
          <a:endParaRPr lang="de-DE"/>
        </a:p>
      </dgm:t>
    </dgm:pt>
    <dgm:pt modelId="{748546FC-8432-4798-9F0E-CCF57F3901B0}">
      <dgm:prSet/>
      <dgm:spPr/>
      <dgm:t>
        <a:bodyPr/>
        <a:lstStyle/>
        <a:p>
          <a:r>
            <a:rPr lang="en-US" dirty="0"/>
            <a:t>Privacy concerns from some participants</a:t>
          </a:r>
          <a:endParaRPr lang="de-DE" dirty="0"/>
        </a:p>
      </dgm:t>
    </dgm:pt>
    <dgm:pt modelId="{E6922255-2FF0-4C7F-96C4-872726A866CE}" type="parTrans" cxnId="{B8953423-BAF4-423E-B042-8042EE3C6FE9}">
      <dgm:prSet/>
      <dgm:spPr/>
      <dgm:t>
        <a:bodyPr/>
        <a:lstStyle/>
        <a:p>
          <a:endParaRPr lang="de-DE"/>
        </a:p>
      </dgm:t>
    </dgm:pt>
    <dgm:pt modelId="{E119DDF9-7259-4E69-A03E-B97C6FC4E50F}" type="sibTrans" cxnId="{B8953423-BAF4-423E-B042-8042EE3C6FE9}">
      <dgm:prSet/>
      <dgm:spPr/>
      <dgm:t>
        <a:bodyPr/>
        <a:lstStyle/>
        <a:p>
          <a:endParaRPr lang="de-DE"/>
        </a:p>
      </dgm:t>
    </dgm:pt>
    <dgm:pt modelId="{CB860ECB-C768-4515-B400-19224EB12AB9}" type="pres">
      <dgm:prSet presAssocID="{0997970D-3241-46F9-8C1A-FFF36D1B6E98}" presName="Name0" presStyleCnt="0">
        <dgm:presLayoutVars>
          <dgm:dir/>
          <dgm:animLvl val="lvl"/>
          <dgm:resizeHandles val="exact"/>
        </dgm:presLayoutVars>
      </dgm:prSet>
      <dgm:spPr/>
    </dgm:pt>
    <dgm:pt modelId="{73869793-D7A6-451F-83A1-F6FBFCDD2053}" type="pres">
      <dgm:prSet presAssocID="{54845B97-E5C4-4666-A94C-192ED1CACFAB}" presName="composite" presStyleCnt="0"/>
      <dgm:spPr/>
    </dgm:pt>
    <dgm:pt modelId="{8993FCAB-A704-4CB2-9BB5-A7391D191FED}" type="pres">
      <dgm:prSet presAssocID="{54845B97-E5C4-4666-A94C-192ED1CACFAB}" presName="parTx" presStyleLbl="alignNode1" presStyleIdx="0" presStyleCnt="2">
        <dgm:presLayoutVars>
          <dgm:chMax val="0"/>
          <dgm:chPref val="0"/>
          <dgm:bulletEnabled val="1"/>
        </dgm:presLayoutVars>
      </dgm:prSet>
      <dgm:spPr/>
    </dgm:pt>
    <dgm:pt modelId="{6E78931F-EE5A-4B8E-8066-160BBE67E565}" type="pres">
      <dgm:prSet presAssocID="{54845B97-E5C4-4666-A94C-192ED1CACFAB}" presName="desTx" presStyleLbl="alignAccFollowNode1" presStyleIdx="0" presStyleCnt="2">
        <dgm:presLayoutVars>
          <dgm:bulletEnabled val="1"/>
        </dgm:presLayoutVars>
      </dgm:prSet>
      <dgm:spPr/>
    </dgm:pt>
    <dgm:pt modelId="{5857B9F4-F8EF-48C4-8265-3EBE661555B9}" type="pres">
      <dgm:prSet presAssocID="{FAE367C3-F6AD-45CD-839C-1073C5FA45FA}" presName="space" presStyleCnt="0"/>
      <dgm:spPr/>
    </dgm:pt>
    <dgm:pt modelId="{90123482-6A35-4010-B519-13017220B9CF}" type="pres">
      <dgm:prSet presAssocID="{9CD71AC5-048C-4C30-BBA4-AA3A158FCFF0}" presName="composite" presStyleCnt="0"/>
      <dgm:spPr/>
    </dgm:pt>
    <dgm:pt modelId="{27DDCE97-0556-4DFC-B86B-47874850B1D3}" type="pres">
      <dgm:prSet presAssocID="{9CD71AC5-048C-4C30-BBA4-AA3A158FCFF0}" presName="parTx" presStyleLbl="alignNode1" presStyleIdx="1" presStyleCnt="2">
        <dgm:presLayoutVars>
          <dgm:chMax val="0"/>
          <dgm:chPref val="0"/>
          <dgm:bulletEnabled val="1"/>
        </dgm:presLayoutVars>
      </dgm:prSet>
      <dgm:spPr/>
    </dgm:pt>
    <dgm:pt modelId="{360D80A3-FEDA-4E7E-8F1A-5F98FB917591}" type="pres">
      <dgm:prSet presAssocID="{9CD71AC5-048C-4C30-BBA4-AA3A158FCFF0}" presName="desTx" presStyleLbl="alignAccFollowNode1" presStyleIdx="1" presStyleCnt="2">
        <dgm:presLayoutVars>
          <dgm:bulletEnabled val="1"/>
        </dgm:presLayoutVars>
      </dgm:prSet>
      <dgm:spPr/>
    </dgm:pt>
  </dgm:ptLst>
  <dgm:cxnLst>
    <dgm:cxn modelId="{B06BA601-1A60-459A-AF91-6784862462EE}" srcId="{54845B97-E5C4-4666-A94C-192ED1CACFAB}" destId="{0AFEF3D3-5533-46D2-A5A0-7120EC112562}" srcOrd="2" destOrd="0" parTransId="{237F1D0A-5DE5-4BB6-A6B7-68B2808DBE7E}" sibTransId="{070635DC-1836-4CB3-BF36-7E469B254E14}"/>
    <dgm:cxn modelId="{6664610A-1556-4FB4-9BAE-E8B2139D4487}" srcId="{0997970D-3241-46F9-8C1A-FFF36D1B6E98}" destId="{54845B97-E5C4-4666-A94C-192ED1CACFAB}" srcOrd="0" destOrd="0" parTransId="{6A655C4B-33A6-4B34-9514-9C066412195E}" sibTransId="{FAE367C3-F6AD-45CD-839C-1073C5FA45FA}"/>
    <dgm:cxn modelId="{E66B7E10-C2CC-4C8B-8F21-45440A66848D}" type="presOf" srcId="{F9DFE6E1-C1F6-40B0-9A71-FC7AE0DB3C64}" destId="{6E78931F-EE5A-4B8E-8066-160BBE67E565}" srcOrd="0" destOrd="1" presId="urn:microsoft.com/office/officeart/2005/8/layout/hList1"/>
    <dgm:cxn modelId="{45118B12-587E-45A2-AFEE-C2E3159E2ED7}" type="presOf" srcId="{0997970D-3241-46F9-8C1A-FFF36D1B6E98}" destId="{CB860ECB-C768-4515-B400-19224EB12AB9}" srcOrd="0" destOrd="0" presId="urn:microsoft.com/office/officeart/2005/8/layout/hList1"/>
    <dgm:cxn modelId="{9E683D18-90A5-4C00-A674-665EA38133A6}" type="presOf" srcId="{748546FC-8432-4798-9F0E-CCF57F3901B0}" destId="{360D80A3-FEDA-4E7E-8F1A-5F98FB917591}" srcOrd="0" destOrd="3" presId="urn:microsoft.com/office/officeart/2005/8/layout/hList1"/>
    <dgm:cxn modelId="{B8953423-BAF4-423E-B042-8042EE3C6FE9}" srcId="{9CD71AC5-048C-4C30-BBA4-AA3A158FCFF0}" destId="{748546FC-8432-4798-9F0E-CCF57F3901B0}" srcOrd="3" destOrd="0" parTransId="{E6922255-2FF0-4C7F-96C4-872726A866CE}" sibTransId="{E119DDF9-7259-4E69-A03E-B97C6FC4E50F}"/>
    <dgm:cxn modelId="{EF41D53F-C60F-41A8-AE1D-F3872BAC163C}" srcId="{9CD71AC5-048C-4C30-BBA4-AA3A158FCFF0}" destId="{F51528FA-13D3-44D0-AA32-6ED25E22EE20}" srcOrd="1" destOrd="0" parTransId="{4E83F351-7F12-4C67-9406-E2EF829FED3D}" sibTransId="{44E9117C-D24A-44CB-961E-DD35BA16415E}"/>
    <dgm:cxn modelId="{0EE99E61-8A8B-4C8D-915A-72F713EAE7D8}" type="presOf" srcId="{2C31519D-C48A-4ABD-8741-F012417F8ADC}" destId="{360D80A3-FEDA-4E7E-8F1A-5F98FB917591}" srcOrd="0" destOrd="2" presId="urn:microsoft.com/office/officeart/2005/8/layout/hList1"/>
    <dgm:cxn modelId="{A21B2264-0815-4B21-8237-E0CA7A1BFBD3}" type="presOf" srcId="{D3325439-93B7-46B4-8874-333E091DFD72}" destId="{6E78931F-EE5A-4B8E-8066-160BBE67E565}" srcOrd="0" destOrd="0" presId="urn:microsoft.com/office/officeart/2005/8/layout/hList1"/>
    <dgm:cxn modelId="{3E67524B-90A0-42C2-8A1E-00101C51217B}" srcId="{0997970D-3241-46F9-8C1A-FFF36D1B6E98}" destId="{9CD71AC5-048C-4C30-BBA4-AA3A158FCFF0}" srcOrd="1" destOrd="0" parTransId="{7D9439B5-4B1B-47BD-8E2D-2FBCEDB2B9E6}" sibTransId="{88202414-9A6A-420F-9528-B6FEA89521EA}"/>
    <dgm:cxn modelId="{6EA58B4D-6153-405B-BB95-68BC408136AC}" srcId="{54845B97-E5C4-4666-A94C-192ED1CACFAB}" destId="{D3325439-93B7-46B4-8874-333E091DFD72}" srcOrd="0" destOrd="0" parTransId="{745A5081-3332-4101-821D-5A1FFD39FFDD}" sibTransId="{97A44FFE-9EBC-442B-B6D1-E0998697EB04}"/>
    <dgm:cxn modelId="{247DDD71-935F-45D4-A826-118B31BA7F92}" srcId="{9CD71AC5-048C-4C30-BBA4-AA3A158FCFF0}" destId="{2C31519D-C48A-4ABD-8741-F012417F8ADC}" srcOrd="2" destOrd="0" parTransId="{2C689C95-FFC4-4E4D-88F8-D61DBE588FF5}" sibTransId="{DFDD7412-21D4-439A-8C62-DF4EA3BB2EA4}"/>
    <dgm:cxn modelId="{632C3D73-BAAE-40CD-B256-2C11AFB5E03B}" type="presOf" srcId="{9CD71AC5-048C-4C30-BBA4-AA3A158FCFF0}" destId="{27DDCE97-0556-4DFC-B86B-47874850B1D3}" srcOrd="0" destOrd="0" presId="urn:microsoft.com/office/officeart/2005/8/layout/hList1"/>
    <dgm:cxn modelId="{E2236394-FA41-46B6-89D0-7AD936B68576}" srcId="{54845B97-E5C4-4666-A94C-192ED1CACFAB}" destId="{F66A9005-9451-4998-BC0D-BCED68610220}" srcOrd="3" destOrd="0" parTransId="{436ADE98-CE5D-4B99-A1FB-72DD7D44AA4E}" sibTransId="{4347EB34-5EA3-4E1B-ABA5-A887C0F60834}"/>
    <dgm:cxn modelId="{79E68D94-0057-4667-B1CA-C7F01A1DCD1C}" type="presOf" srcId="{F66A9005-9451-4998-BC0D-BCED68610220}" destId="{6E78931F-EE5A-4B8E-8066-160BBE67E565}" srcOrd="0" destOrd="3" presId="urn:microsoft.com/office/officeart/2005/8/layout/hList1"/>
    <dgm:cxn modelId="{F2444796-9104-4F47-9DBF-E42926A7D975}" type="presOf" srcId="{0AFEF3D3-5533-46D2-A5A0-7120EC112562}" destId="{6E78931F-EE5A-4B8E-8066-160BBE67E565}" srcOrd="0" destOrd="2" presId="urn:microsoft.com/office/officeart/2005/8/layout/hList1"/>
    <dgm:cxn modelId="{632F1899-619C-47E5-A80E-04558ABD9806}" type="presOf" srcId="{F51528FA-13D3-44D0-AA32-6ED25E22EE20}" destId="{360D80A3-FEDA-4E7E-8F1A-5F98FB917591}" srcOrd="0" destOrd="1" presId="urn:microsoft.com/office/officeart/2005/8/layout/hList1"/>
    <dgm:cxn modelId="{7A7E2AB7-D643-492F-98B1-19D4268104F6}" type="presOf" srcId="{C6F8594F-9908-4540-9297-80231819D030}" destId="{360D80A3-FEDA-4E7E-8F1A-5F98FB917591}" srcOrd="0" destOrd="0" presId="urn:microsoft.com/office/officeart/2005/8/layout/hList1"/>
    <dgm:cxn modelId="{39D3A7E9-5CE2-404E-B347-F0F62E3B1E0F}" srcId="{54845B97-E5C4-4666-A94C-192ED1CACFAB}" destId="{F9DFE6E1-C1F6-40B0-9A71-FC7AE0DB3C64}" srcOrd="1" destOrd="0" parTransId="{3B2A4F4A-2FA4-4F5A-B003-AF9EB089B244}" sibTransId="{7ADCF22B-AB24-4A6C-8398-A610E4A8A37B}"/>
    <dgm:cxn modelId="{73FCDFF3-E29C-449F-935E-FC71983B0A99}" srcId="{9CD71AC5-048C-4C30-BBA4-AA3A158FCFF0}" destId="{C6F8594F-9908-4540-9297-80231819D030}" srcOrd="0" destOrd="0" parTransId="{5DB91D87-692A-481B-99A6-6C6C070B0561}" sibTransId="{9D4503EB-AAF5-43F8-A9D2-68F6A8AB228B}"/>
    <dgm:cxn modelId="{DC2600F7-5F7A-4A9D-81D1-814CFD48CFCA}" type="presOf" srcId="{54845B97-E5C4-4666-A94C-192ED1CACFAB}" destId="{8993FCAB-A704-4CB2-9BB5-A7391D191FED}" srcOrd="0" destOrd="0" presId="urn:microsoft.com/office/officeart/2005/8/layout/hList1"/>
    <dgm:cxn modelId="{62BE08D2-8F5F-47BA-9A91-19391B81605E}" type="presParOf" srcId="{CB860ECB-C768-4515-B400-19224EB12AB9}" destId="{73869793-D7A6-451F-83A1-F6FBFCDD2053}" srcOrd="0" destOrd="0" presId="urn:microsoft.com/office/officeart/2005/8/layout/hList1"/>
    <dgm:cxn modelId="{E9EE8E68-C142-41E3-8623-4F4344EBC064}" type="presParOf" srcId="{73869793-D7A6-451F-83A1-F6FBFCDD2053}" destId="{8993FCAB-A704-4CB2-9BB5-A7391D191FED}" srcOrd="0" destOrd="0" presId="urn:microsoft.com/office/officeart/2005/8/layout/hList1"/>
    <dgm:cxn modelId="{F0883F9F-A42E-4FA5-A274-82FDA2243512}" type="presParOf" srcId="{73869793-D7A6-451F-83A1-F6FBFCDD2053}" destId="{6E78931F-EE5A-4B8E-8066-160BBE67E565}" srcOrd="1" destOrd="0" presId="urn:microsoft.com/office/officeart/2005/8/layout/hList1"/>
    <dgm:cxn modelId="{4AB1A61E-2965-4A16-A4FA-4D577C826EF2}" type="presParOf" srcId="{CB860ECB-C768-4515-B400-19224EB12AB9}" destId="{5857B9F4-F8EF-48C4-8265-3EBE661555B9}" srcOrd="1" destOrd="0" presId="urn:microsoft.com/office/officeart/2005/8/layout/hList1"/>
    <dgm:cxn modelId="{CB17589D-6656-49FD-8988-A23C9380A3E1}" type="presParOf" srcId="{CB860ECB-C768-4515-B400-19224EB12AB9}" destId="{90123482-6A35-4010-B519-13017220B9CF}" srcOrd="2" destOrd="0" presId="urn:microsoft.com/office/officeart/2005/8/layout/hList1"/>
    <dgm:cxn modelId="{1A599C84-F2B3-4754-AE95-2A100AF351DD}" type="presParOf" srcId="{90123482-6A35-4010-B519-13017220B9CF}" destId="{27DDCE97-0556-4DFC-B86B-47874850B1D3}" srcOrd="0" destOrd="0" presId="urn:microsoft.com/office/officeart/2005/8/layout/hList1"/>
    <dgm:cxn modelId="{6155C7CB-EEE1-45BE-A660-5E727F2319D3}" type="presParOf" srcId="{90123482-6A35-4010-B519-13017220B9CF}" destId="{360D80A3-FEDA-4E7E-8F1A-5F98FB917591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E705A194-427F-4E69-868D-C379445F6A1D}" type="doc">
      <dgm:prSet loTypeId="urn:microsoft.com/office/officeart/2008/layout/PictureAccentList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44D93176-8FCC-436D-9126-1C6063ABFD51}">
      <dgm:prSet phldrT="[Text]"/>
      <dgm:spPr/>
      <dgm:t>
        <a:bodyPr/>
        <a:lstStyle/>
        <a:p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dirty="0"/>
        </a:p>
      </dgm:t>
    </dgm:pt>
    <dgm:pt modelId="{9B49769E-06C8-4A99-B251-283EC349B4E0}" type="parTrans" cxnId="{D8E244BF-B75B-4D23-A2FF-7BE3604552FE}">
      <dgm:prSet/>
      <dgm:spPr/>
      <dgm:t>
        <a:bodyPr/>
        <a:lstStyle/>
        <a:p>
          <a:endParaRPr lang="de-DE"/>
        </a:p>
      </dgm:t>
    </dgm:pt>
    <dgm:pt modelId="{DFDCB9E0-1117-4686-84DE-1B1C8DC263EE}" type="sibTrans" cxnId="{D8E244BF-B75B-4D23-A2FF-7BE3604552FE}">
      <dgm:prSet/>
      <dgm:spPr/>
      <dgm:t>
        <a:bodyPr/>
        <a:lstStyle/>
        <a:p>
          <a:endParaRPr lang="de-DE"/>
        </a:p>
      </dgm:t>
    </dgm:pt>
    <dgm:pt modelId="{47C5D9E3-BE8D-44D9-91DD-501C2A1562E1}">
      <dgm:prSet phldrT="[Text]"/>
      <dgm:spPr/>
      <dgm:t>
        <a:bodyPr/>
        <a:lstStyle/>
        <a:p>
          <a:r>
            <a:rPr lang="de-DE" dirty="0">
              <a:latin typeface="+mn-lt"/>
            </a:rPr>
            <a:t>Assist </a:t>
          </a:r>
          <a:r>
            <a:rPr lang="de-DE" dirty="0" err="1">
              <a:latin typeface="+mn-lt"/>
            </a:rPr>
            <a:t>users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with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answering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questions</a:t>
          </a:r>
          <a:r>
            <a:rPr lang="de-DE" dirty="0">
              <a:latin typeface="+mn-lt"/>
            </a:rPr>
            <a:t> and </a:t>
          </a:r>
          <a:r>
            <a:rPr lang="de-DE" dirty="0" err="1">
              <a:latin typeface="+mn-lt"/>
            </a:rPr>
            <a:t>actions</a:t>
          </a:r>
          <a:endParaRPr lang="de-DE" dirty="0">
            <a:latin typeface="+mn-lt"/>
          </a:endParaRPr>
        </a:p>
      </dgm:t>
    </dgm:pt>
    <dgm:pt modelId="{669423BE-C8D4-4702-A75A-15F97AA60736}" type="parTrans" cxnId="{8B476A08-029A-419B-8BC2-F45C9CD0E15A}">
      <dgm:prSet/>
      <dgm:spPr/>
      <dgm:t>
        <a:bodyPr/>
        <a:lstStyle/>
        <a:p>
          <a:endParaRPr lang="de-DE"/>
        </a:p>
      </dgm:t>
    </dgm:pt>
    <dgm:pt modelId="{3D6456DC-6FE7-4CD5-B361-D72B52F7338D}" type="sibTrans" cxnId="{8B476A08-029A-419B-8BC2-F45C9CD0E15A}">
      <dgm:prSet/>
      <dgm:spPr/>
      <dgm:t>
        <a:bodyPr/>
        <a:lstStyle/>
        <a:p>
          <a:endParaRPr lang="de-DE"/>
        </a:p>
      </dgm:t>
    </dgm:pt>
    <dgm:pt modelId="{420BEAEF-404F-4E83-ACB3-06F42DCC2B17}">
      <dgm:prSet phldrT="[Text]"/>
      <dgm:spPr/>
      <dgm:t>
        <a:bodyPr/>
        <a:lstStyle/>
        <a:p>
          <a:r>
            <a:rPr lang="en-US" b="0" i="0" u="none" strike="noStrike" baseline="0" dirty="0">
              <a:latin typeface="+mn-lt"/>
            </a:rPr>
            <a:t>Provide </a:t>
          </a:r>
          <a:r>
            <a:rPr lang="en-US" b="0" i="0" u="none" strike="noStrike" baseline="0" dirty="0" err="1">
              <a:latin typeface="+mn-lt"/>
            </a:rPr>
            <a:t>explainability</a:t>
          </a:r>
          <a:r>
            <a:rPr lang="en-US" b="0" i="0" u="none" strike="noStrike" baseline="0" dirty="0">
              <a:latin typeface="+mn-lt"/>
            </a:rPr>
            <a:t> and better user experience to the user</a:t>
          </a:r>
          <a:endParaRPr lang="de-DE" dirty="0">
            <a:latin typeface="+mn-lt"/>
          </a:endParaRPr>
        </a:p>
      </dgm:t>
    </dgm:pt>
    <dgm:pt modelId="{33B285DD-F8AF-4C71-8A09-31522F641E01}" type="parTrans" cxnId="{145A7912-A0A1-4A6F-8E1D-25127DA175C1}">
      <dgm:prSet/>
      <dgm:spPr/>
      <dgm:t>
        <a:bodyPr/>
        <a:lstStyle/>
        <a:p>
          <a:endParaRPr lang="de-DE"/>
        </a:p>
      </dgm:t>
    </dgm:pt>
    <dgm:pt modelId="{3A144AE7-B2BD-446C-99C8-5E31A97A6F00}" type="sibTrans" cxnId="{145A7912-A0A1-4A6F-8E1D-25127DA175C1}">
      <dgm:prSet/>
      <dgm:spPr/>
      <dgm:t>
        <a:bodyPr/>
        <a:lstStyle/>
        <a:p>
          <a:endParaRPr lang="de-DE"/>
        </a:p>
      </dgm:t>
    </dgm:pt>
    <dgm:pt modelId="{FD81C91E-EA51-4475-BD36-375F9AB94B9A}">
      <dgm:prSet phldrT="[Text]"/>
      <dgm:spPr/>
      <dgm:t>
        <a:bodyPr/>
        <a:lstStyle/>
        <a:p>
          <a:r>
            <a:rPr lang="de-DE" dirty="0" err="1">
              <a:latin typeface="+mn-lt"/>
            </a:rPr>
            <a:t>Identify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required</a:t>
          </a:r>
          <a:r>
            <a:rPr lang="de-DE" dirty="0">
              <a:latin typeface="+mn-lt"/>
            </a:rPr>
            <a:t> </a:t>
          </a:r>
          <a:r>
            <a:rPr lang="de-DE" dirty="0" err="1">
              <a:latin typeface="+mn-lt"/>
            </a:rPr>
            <a:t>components</a:t>
          </a:r>
          <a:endParaRPr lang="de-DE" dirty="0">
            <a:latin typeface="+mn-lt"/>
          </a:endParaRPr>
        </a:p>
      </dgm:t>
    </dgm:pt>
    <dgm:pt modelId="{B58B79FC-2222-4F87-AEC2-5755AB890E9C}" type="parTrans" cxnId="{9DCB0416-D6A4-4A26-BF42-9A5B9FC82F3E}">
      <dgm:prSet/>
      <dgm:spPr/>
      <dgm:t>
        <a:bodyPr/>
        <a:lstStyle/>
        <a:p>
          <a:endParaRPr lang="de-DE"/>
        </a:p>
      </dgm:t>
    </dgm:pt>
    <dgm:pt modelId="{797B9906-98F7-4E32-8153-CB7B8546830E}" type="sibTrans" cxnId="{9DCB0416-D6A4-4A26-BF42-9A5B9FC82F3E}">
      <dgm:prSet/>
      <dgm:spPr/>
      <dgm:t>
        <a:bodyPr/>
        <a:lstStyle/>
        <a:p>
          <a:endParaRPr lang="de-DE"/>
        </a:p>
      </dgm:t>
    </dgm:pt>
    <dgm:pt modelId="{D9D52464-1348-4CCB-986E-14D1B4AC2B9A}">
      <dgm:prSet phldrT="[Text]"/>
      <dgm:spPr/>
      <dgm:t>
        <a:bodyPr/>
        <a:lstStyle/>
        <a:p>
          <a:r>
            <a:rPr lang="en-US" b="0" i="0" dirty="0"/>
            <a:t>Evaluate ability to address the defined use cases</a:t>
          </a:r>
          <a:endParaRPr lang="de-DE" dirty="0">
            <a:latin typeface="+mn-lt"/>
          </a:endParaRPr>
        </a:p>
      </dgm:t>
    </dgm:pt>
    <dgm:pt modelId="{5AA2C651-434A-47D1-AB14-FB6BBF8E5F57}" type="parTrans" cxnId="{1AD5D7FC-5D40-481A-8E0B-B58F1FC0358C}">
      <dgm:prSet/>
      <dgm:spPr/>
      <dgm:t>
        <a:bodyPr/>
        <a:lstStyle/>
        <a:p>
          <a:endParaRPr lang="de-DE"/>
        </a:p>
      </dgm:t>
    </dgm:pt>
    <dgm:pt modelId="{A4DAC4A1-94D1-4862-A523-A6D3B4602658}" type="sibTrans" cxnId="{1AD5D7FC-5D40-481A-8E0B-B58F1FC0358C}">
      <dgm:prSet/>
      <dgm:spPr/>
      <dgm:t>
        <a:bodyPr/>
        <a:lstStyle/>
        <a:p>
          <a:endParaRPr lang="de-DE"/>
        </a:p>
      </dgm:t>
    </dgm:pt>
    <dgm:pt modelId="{88349B1F-2002-47F6-945C-145B2B93A368}" type="pres">
      <dgm:prSet presAssocID="{E705A194-427F-4E69-868D-C379445F6A1D}" presName="layout" presStyleCnt="0">
        <dgm:presLayoutVars>
          <dgm:chMax/>
          <dgm:chPref/>
          <dgm:dir/>
          <dgm:animOne val="branch"/>
          <dgm:animLvl val="lvl"/>
          <dgm:resizeHandles/>
        </dgm:presLayoutVars>
      </dgm:prSet>
      <dgm:spPr/>
    </dgm:pt>
    <dgm:pt modelId="{68CBFDE6-6584-4B52-B772-0AC82FB8CEB2}" type="pres">
      <dgm:prSet presAssocID="{44D93176-8FCC-436D-9126-1C6063ABFD51}" presName="root" presStyleCnt="0">
        <dgm:presLayoutVars>
          <dgm:chMax/>
          <dgm:chPref val="4"/>
        </dgm:presLayoutVars>
      </dgm:prSet>
      <dgm:spPr/>
    </dgm:pt>
    <dgm:pt modelId="{816B3369-2B5B-4433-A8B0-336CE411D080}" type="pres">
      <dgm:prSet presAssocID="{44D93176-8FCC-436D-9126-1C6063ABFD51}" presName="rootComposite" presStyleCnt="0">
        <dgm:presLayoutVars/>
      </dgm:prSet>
      <dgm:spPr/>
    </dgm:pt>
    <dgm:pt modelId="{F0470FDF-120B-4A93-B57C-B683D29BAC99}" type="pres">
      <dgm:prSet presAssocID="{44D93176-8FCC-436D-9126-1C6063ABFD51}" presName="rootText" presStyleLbl="node0" presStyleIdx="0" presStyleCnt="1" custScaleX="138566">
        <dgm:presLayoutVars>
          <dgm:chMax/>
          <dgm:chPref val="4"/>
        </dgm:presLayoutVars>
      </dgm:prSet>
      <dgm:spPr/>
    </dgm:pt>
    <dgm:pt modelId="{CEFB61F1-9C35-438B-B8B0-C0CD89FB9BB5}" type="pres">
      <dgm:prSet presAssocID="{44D93176-8FCC-436D-9126-1C6063ABFD51}" presName="childShape" presStyleCnt="0">
        <dgm:presLayoutVars>
          <dgm:chMax val="0"/>
          <dgm:chPref val="0"/>
        </dgm:presLayoutVars>
      </dgm:prSet>
      <dgm:spPr/>
    </dgm:pt>
    <dgm:pt modelId="{89C72F58-823A-4BF4-B203-DD1EBFF81700}" type="pres">
      <dgm:prSet presAssocID="{47C5D9E3-BE8D-44D9-91DD-501C2A1562E1}" presName="childComposite" presStyleCnt="0">
        <dgm:presLayoutVars>
          <dgm:chMax val="0"/>
          <dgm:chPref val="0"/>
        </dgm:presLayoutVars>
      </dgm:prSet>
      <dgm:spPr/>
    </dgm:pt>
    <dgm:pt modelId="{9D679572-6607-4B96-ACD4-A2956C0AA203}" type="pres">
      <dgm:prSet presAssocID="{47C5D9E3-BE8D-44D9-91DD-501C2A1562E1}" presName="Image" presStyleLbl="node1" presStyleIdx="0" presStyleCnt="4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Fragen mit einfarbiger Füllung"/>
        </a:ext>
      </dgm:extLst>
    </dgm:pt>
    <dgm:pt modelId="{3F41504C-1E16-4D30-B117-5B3ED617A80A}" type="pres">
      <dgm:prSet presAssocID="{47C5D9E3-BE8D-44D9-91DD-501C2A1562E1}" presName="childText" presStyleLbl="lnNode1" presStyleIdx="0" presStyleCnt="4">
        <dgm:presLayoutVars>
          <dgm:chMax val="0"/>
          <dgm:chPref val="0"/>
          <dgm:bulletEnabled val="1"/>
        </dgm:presLayoutVars>
      </dgm:prSet>
      <dgm:spPr/>
    </dgm:pt>
    <dgm:pt modelId="{B4F88E72-4B68-4BED-8357-38143118D8AC}" type="pres">
      <dgm:prSet presAssocID="{FD81C91E-EA51-4475-BD36-375F9AB94B9A}" presName="childComposite" presStyleCnt="0">
        <dgm:presLayoutVars>
          <dgm:chMax val="0"/>
          <dgm:chPref val="0"/>
        </dgm:presLayoutVars>
      </dgm:prSet>
      <dgm:spPr/>
    </dgm:pt>
    <dgm:pt modelId="{E52FF7BD-F407-4C2E-8E39-1F391DF28AB8}" type="pres">
      <dgm:prSet presAssocID="{FD81C91E-EA51-4475-BD36-375F9AB94B9A}" presName="Image" presStyleLbl="node1" presStyleIdx="1" presStyleCnt="4"/>
      <dgm:spPr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Architektur mit einfarbiger Füllung"/>
        </a:ext>
      </dgm:extLst>
    </dgm:pt>
    <dgm:pt modelId="{95E1FC34-BC85-40C3-BAB4-701242305D3B}" type="pres">
      <dgm:prSet presAssocID="{FD81C91E-EA51-4475-BD36-375F9AB94B9A}" presName="childText" presStyleLbl="lnNode1" presStyleIdx="1" presStyleCnt="4">
        <dgm:presLayoutVars>
          <dgm:chMax val="0"/>
          <dgm:chPref val="0"/>
          <dgm:bulletEnabled val="1"/>
        </dgm:presLayoutVars>
      </dgm:prSet>
      <dgm:spPr/>
    </dgm:pt>
    <dgm:pt modelId="{606564C2-80DA-4933-B551-F7BC67AFBB2F}" type="pres">
      <dgm:prSet presAssocID="{D9D52464-1348-4CCB-986E-14D1B4AC2B9A}" presName="childComposite" presStyleCnt="0">
        <dgm:presLayoutVars>
          <dgm:chMax val="0"/>
          <dgm:chPref val="0"/>
        </dgm:presLayoutVars>
      </dgm:prSet>
      <dgm:spPr/>
    </dgm:pt>
    <dgm:pt modelId="{8141EEB8-5329-4C5D-8B04-AA0881461651}" type="pres">
      <dgm:prSet presAssocID="{D9D52464-1348-4CCB-986E-14D1B4AC2B9A}" presName="Image" presStyleLbl="node1" presStyleIdx="2" presStyleCnt="4"/>
      <dgm:spPr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lemmbrett gemischt mit einfarbiger Füllung"/>
        </a:ext>
      </dgm:extLst>
    </dgm:pt>
    <dgm:pt modelId="{19426F07-30C8-406F-AABB-E639E18C19F6}" type="pres">
      <dgm:prSet presAssocID="{D9D52464-1348-4CCB-986E-14D1B4AC2B9A}" presName="childText" presStyleLbl="lnNode1" presStyleIdx="2" presStyleCnt="4">
        <dgm:presLayoutVars>
          <dgm:chMax val="0"/>
          <dgm:chPref val="0"/>
          <dgm:bulletEnabled val="1"/>
        </dgm:presLayoutVars>
      </dgm:prSet>
      <dgm:spPr/>
    </dgm:pt>
    <dgm:pt modelId="{D6A0E600-23EE-48A4-9162-3B7954C48EF3}" type="pres">
      <dgm:prSet presAssocID="{420BEAEF-404F-4E83-ACB3-06F42DCC2B17}" presName="childComposite" presStyleCnt="0">
        <dgm:presLayoutVars>
          <dgm:chMax val="0"/>
          <dgm:chPref val="0"/>
        </dgm:presLayoutVars>
      </dgm:prSet>
      <dgm:spPr/>
    </dgm:pt>
    <dgm:pt modelId="{2DFB3915-C67E-468A-BA44-CEC0A4EEE9C3}" type="pres">
      <dgm:prSet presAssocID="{420BEAEF-404F-4E83-ACB3-06F42DCC2B17}" presName="Image" presStyleLbl="node1" presStyleIdx="3" presStyleCnt="4"/>
      <dgm:spPr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Lehrer mit einfarbiger Füllung"/>
        </a:ext>
      </dgm:extLst>
    </dgm:pt>
    <dgm:pt modelId="{38FCD1ED-086F-4FA2-AB56-CF4CB78158E4}" type="pres">
      <dgm:prSet presAssocID="{420BEAEF-404F-4E83-ACB3-06F42DCC2B17}" presName="childText" presStyleLbl="ln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8B476A08-029A-419B-8BC2-F45C9CD0E15A}" srcId="{44D93176-8FCC-436D-9126-1C6063ABFD51}" destId="{47C5D9E3-BE8D-44D9-91DD-501C2A1562E1}" srcOrd="0" destOrd="0" parTransId="{669423BE-C8D4-4702-A75A-15F97AA60736}" sibTransId="{3D6456DC-6FE7-4CD5-B361-D72B52F7338D}"/>
    <dgm:cxn modelId="{145A7912-A0A1-4A6F-8E1D-25127DA175C1}" srcId="{44D93176-8FCC-436D-9126-1C6063ABFD51}" destId="{420BEAEF-404F-4E83-ACB3-06F42DCC2B17}" srcOrd="3" destOrd="0" parTransId="{33B285DD-F8AF-4C71-8A09-31522F641E01}" sibTransId="{3A144AE7-B2BD-446C-99C8-5E31A97A6F00}"/>
    <dgm:cxn modelId="{9DCB0416-D6A4-4A26-BF42-9A5B9FC82F3E}" srcId="{44D93176-8FCC-436D-9126-1C6063ABFD51}" destId="{FD81C91E-EA51-4475-BD36-375F9AB94B9A}" srcOrd="1" destOrd="0" parTransId="{B58B79FC-2222-4F87-AEC2-5755AB890E9C}" sibTransId="{797B9906-98F7-4E32-8153-CB7B8546830E}"/>
    <dgm:cxn modelId="{09838F36-D849-41EC-A2C1-98CE283F6ADD}" type="presOf" srcId="{47C5D9E3-BE8D-44D9-91DD-501C2A1562E1}" destId="{3F41504C-1E16-4D30-B117-5B3ED617A80A}" srcOrd="0" destOrd="0" presId="urn:microsoft.com/office/officeart/2008/layout/PictureAccentList"/>
    <dgm:cxn modelId="{39EB373A-F109-4624-90EE-BBA8EB7098CE}" type="presOf" srcId="{420BEAEF-404F-4E83-ACB3-06F42DCC2B17}" destId="{38FCD1ED-086F-4FA2-AB56-CF4CB78158E4}" srcOrd="0" destOrd="0" presId="urn:microsoft.com/office/officeart/2008/layout/PictureAccentList"/>
    <dgm:cxn modelId="{469E8E6E-F06D-4E24-9F74-B794E29BC76F}" type="presOf" srcId="{E705A194-427F-4E69-868D-C379445F6A1D}" destId="{88349B1F-2002-47F6-945C-145B2B93A368}" srcOrd="0" destOrd="0" presId="urn:microsoft.com/office/officeart/2008/layout/PictureAccentList"/>
    <dgm:cxn modelId="{665C5B83-5552-44F9-A883-4BBD2C4F0372}" type="presOf" srcId="{D9D52464-1348-4CCB-986E-14D1B4AC2B9A}" destId="{19426F07-30C8-406F-AABB-E639E18C19F6}" srcOrd="0" destOrd="0" presId="urn:microsoft.com/office/officeart/2008/layout/PictureAccentList"/>
    <dgm:cxn modelId="{80173F88-7CAB-4F30-B271-DAEDF9416758}" type="presOf" srcId="{FD81C91E-EA51-4475-BD36-375F9AB94B9A}" destId="{95E1FC34-BC85-40C3-BAB4-701242305D3B}" srcOrd="0" destOrd="0" presId="urn:microsoft.com/office/officeart/2008/layout/PictureAccentList"/>
    <dgm:cxn modelId="{D8E244BF-B75B-4D23-A2FF-7BE3604552FE}" srcId="{E705A194-427F-4E69-868D-C379445F6A1D}" destId="{44D93176-8FCC-436D-9126-1C6063ABFD51}" srcOrd="0" destOrd="0" parTransId="{9B49769E-06C8-4A99-B251-283EC349B4E0}" sibTransId="{DFDCB9E0-1117-4686-84DE-1B1C8DC263EE}"/>
    <dgm:cxn modelId="{C1F1E7CF-B4A5-493D-82B2-5E0B2C9BDD21}" type="presOf" srcId="{44D93176-8FCC-436D-9126-1C6063ABFD51}" destId="{F0470FDF-120B-4A93-B57C-B683D29BAC99}" srcOrd="0" destOrd="0" presId="urn:microsoft.com/office/officeart/2008/layout/PictureAccentList"/>
    <dgm:cxn modelId="{1AD5D7FC-5D40-481A-8E0B-B58F1FC0358C}" srcId="{44D93176-8FCC-436D-9126-1C6063ABFD51}" destId="{D9D52464-1348-4CCB-986E-14D1B4AC2B9A}" srcOrd="2" destOrd="0" parTransId="{5AA2C651-434A-47D1-AB14-FB6BBF8E5F57}" sibTransId="{A4DAC4A1-94D1-4862-A523-A6D3B4602658}"/>
    <dgm:cxn modelId="{C9F26CBA-A746-4391-865A-F9CF514BCE37}" type="presParOf" srcId="{88349B1F-2002-47F6-945C-145B2B93A368}" destId="{68CBFDE6-6584-4B52-B772-0AC82FB8CEB2}" srcOrd="0" destOrd="0" presId="urn:microsoft.com/office/officeart/2008/layout/PictureAccentList"/>
    <dgm:cxn modelId="{58C6A441-7966-48D4-A717-AE8F16967B66}" type="presParOf" srcId="{68CBFDE6-6584-4B52-B772-0AC82FB8CEB2}" destId="{816B3369-2B5B-4433-A8B0-336CE411D080}" srcOrd="0" destOrd="0" presId="urn:microsoft.com/office/officeart/2008/layout/PictureAccentList"/>
    <dgm:cxn modelId="{0C025313-2362-439F-A467-6B4531BA7476}" type="presParOf" srcId="{816B3369-2B5B-4433-A8B0-336CE411D080}" destId="{F0470FDF-120B-4A93-B57C-B683D29BAC99}" srcOrd="0" destOrd="0" presId="urn:microsoft.com/office/officeart/2008/layout/PictureAccentList"/>
    <dgm:cxn modelId="{78B476B4-6214-4D1B-83CB-A8B1C4C8F2F5}" type="presParOf" srcId="{68CBFDE6-6584-4B52-B772-0AC82FB8CEB2}" destId="{CEFB61F1-9C35-438B-B8B0-C0CD89FB9BB5}" srcOrd="1" destOrd="0" presId="urn:microsoft.com/office/officeart/2008/layout/PictureAccentList"/>
    <dgm:cxn modelId="{DD6B811F-0D05-4EEA-BF12-DB33784B2D72}" type="presParOf" srcId="{CEFB61F1-9C35-438B-B8B0-C0CD89FB9BB5}" destId="{89C72F58-823A-4BF4-B203-DD1EBFF81700}" srcOrd="0" destOrd="0" presId="urn:microsoft.com/office/officeart/2008/layout/PictureAccentList"/>
    <dgm:cxn modelId="{6D1CC16E-1536-47F5-9A13-CA9463979648}" type="presParOf" srcId="{89C72F58-823A-4BF4-B203-DD1EBFF81700}" destId="{9D679572-6607-4B96-ACD4-A2956C0AA203}" srcOrd="0" destOrd="0" presId="urn:microsoft.com/office/officeart/2008/layout/PictureAccentList"/>
    <dgm:cxn modelId="{F863E85F-4B1A-4524-B340-E9182C7D907C}" type="presParOf" srcId="{89C72F58-823A-4BF4-B203-DD1EBFF81700}" destId="{3F41504C-1E16-4D30-B117-5B3ED617A80A}" srcOrd="1" destOrd="0" presId="urn:microsoft.com/office/officeart/2008/layout/PictureAccentList"/>
    <dgm:cxn modelId="{99907114-556A-4441-A31D-0932146B8CBE}" type="presParOf" srcId="{CEFB61F1-9C35-438B-B8B0-C0CD89FB9BB5}" destId="{B4F88E72-4B68-4BED-8357-38143118D8AC}" srcOrd="1" destOrd="0" presId="urn:microsoft.com/office/officeart/2008/layout/PictureAccentList"/>
    <dgm:cxn modelId="{E13337C2-E526-43F4-996C-8802EF639A5D}" type="presParOf" srcId="{B4F88E72-4B68-4BED-8357-38143118D8AC}" destId="{E52FF7BD-F407-4C2E-8E39-1F391DF28AB8}" srcOrd="0" destOrd="0" presId="urn:microsoft.com/office/officeart/2008/layout/PictureAccentList"/>
    <dgm:cxn modelId="{972CEB1C-6609-40EB-8556-D5D321827D4D}" type="presParOf" srcId="{B4F88E72-4B68-4BED-8357-38143118D8AC}" destId="{95E1FC34-BC85-40C3-BAB4-701242305D3B}" srcOrd="1" destOrd="0" presId="urn:microsoft.com/office/officeart/2008/layout/PictureAccentList"/>
    <dgm:cxn modelId="{052C423F-57E3-4530-B053-4E46893EDD7F}" type="presParOf" srcId="{CEFB61F1-9C35-438B-B8B0-C0CD89FB9BB5}" destId="{606564C2-80DA-4933-B551-F7BC67AFBB2F}" srcOrd="2" destOrd="0" presId="urn:microsoft.com/office/officeart/2008/layout/PictureAccentList"/>
    <dgm:cxn modelId="{02C86D1D-0E40-4C5D-9DE6-D250AC3B4BD1}" type="presParOf" srcId="{606564C2-80DA-4933-B551-F7BC67AFBB2F}" destId="{8141EEB8-5329-4C5D-8B04-AA0881461651}" srcOrd="0" destOrd="0" presId="urn:microsoft.com/office/officeart/2008/layout/PictureAccentList"/>
    <dgm:cxn modelId="{51F89C8D-5E48-4EC1-BC2D-C71BC4126375}" type="presParOf" srcId="{606564C2-80DA-4933-B551-F7BC67AFBB2F}" destId="{19426F07-30C8-406F-AABB-E639E18C19F6}" srcOrd="1" destOrd="0" presId="urn:microsoft.com/office/officeart/2008/layout/PictureAccentList"/>
    <dgm:cxn modelId="{4489CCC8-CA57-4988-B699-20C498E8B190}" type="presParOf" srcId="{CEFB61F1-9C35-438B-B8B0-C0CD89FB9BB5}" destId="{D6A0E600-23EE-48A4-9162-3B7954C48EF3}" srcOrd="3" destOrd="0" presId="urn:microsoft.com/office/officeart/2008/layout/PictureAccentList"/>
    <dgm:cxn modelId="{4E907F78-6426-4F3E-B905-7AE503CEA51A}" type="presParOf" srcId="{D6A0E600-23EE-48A4-9162-3B7954C48EF3}" destId="{2DFB3915-C67E-468A-BA44-CEC0A4EEE9C3}" srcOrd="0" destOrd="0" presId="urn:microsoft.com/office/officeart/2008/layout/PictureAccentList"/>
    <dgm:cxn modelId="{942819B8-3A76-4D4B-871F-FB45E7B4CBBB}" type="presParOf" srcId="{D6A0E600-23EE-48A4-9162-3B7954C48EF3}" destId="{38FCD1ED-086F-4FA2-AB56-CF4CB78158E4}" srcOrd="1" destOrd="0" presId="urn:microsoft.com/office/officeart/2008/layout/PictureAccentLis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0.xml><?xml version="1.0" encoding="utf-8"?>
<dgm:dataModel xmlns:dgm="http://schemas.openxmlformats.org/drawingml/2006/diagram" xmlns:a="http://schemas.openxmlformats.org/drawingml/2006/main">
  <dgm:ptLst>
    <dgm:pt modelId="{66DC646A-CF49-4E5F-956C-F83E9C1B589A}" type="doc">
      <dgm:prSet loTypeId="urn:microsoft.com/office/officeart/2005/8/layout/vList5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E843725-9D32-429B-A675-966C5FF3CD59}">
      <dgm:prSet custT="1"/>
      <dgm:spPr/>
      <dgm:t>
        <a:bodyPr/>
        <a:lstStyle/>
        <a:p>
          <a:r>
            <a:rPr lang="en-US" sz="2000" b="1" i="0" baseline="0" dirty="0"/>
            <a:t>Construct Validity</a:t>
          </a:r>
          <a:endParaRPr lang="en-US" sz="2000" dirty="0"/>
        </a:p>
      </dgm:t>
    </dgm:pt>
    <dgm:pt modelId="{8AB6FB4C-7652-48DA-B3ED-5E8890435C27}" type="parTrans" cxnId="{0FB057A8-36A6-47BE-A22C-037489A34C7D}">
      <dgm:prSet/>
      <dgm:spPr/>
      <dgm:t>
        <a:bodyPr/>
        <a:lstStyle/>
        <a:p>
          <a:endParaRPr lang="en-US"/>
        </a:p>
      </dgm:t>
    </dgm:pt>
    <dgm:pt modelId="{8A65F968-9959-4D5C-ABC2-A2C777639C30}" type="sibTrans" cxnId="{0FB057A8-36A6-47BE-A22C-037489A34C7D}">
      <dgm:prSet/>
      <dgm:spPr/>
      <dgm:t>
        <a:bodyPr/>
        <a:lstStyle/>
        <a:p>
          <a:endParaRPr lang="en-US"/>
        </a:p>
      </dgm:t>
    </dgm:pt>
    <dgm:pt modelId="{0CEEF3E1-83C9-479D-B8A6-7937079C30AE}">
      <dgm:prSet/>
      <dgm:spPr/>
      <dgm:t>
        <a:bodyPr/>
        <a:lstStyle/>
        <a:p>
          <a:r>
            <a:rPr lang="en-US" b="0" i="0" baseline="0" dirty="0"/>
            <a:t>Potential errors in evaluation dataset</a:t>
          </a:r>
          <a:endParaRPr lang="en-US" dirty="0"/>
        </a:p>
      </dgm:t>
    </dgm:pt>
    <dgm:pt modelId="{10B80023-4225-4BE2-A8F4-F055A0B29C37}" type="parTrans" cxnId="{F279A584-5094-4682-8AAF-DC33B5C6BFAA}">
      <dgm:prSet/>
      <dgm:spPr/>
      <dgm:t>
        <a:bodyPr/>
        <a:lstStyle/>
        <a:p>
          <a:endParaRPr lang="en-US"/>
        </a:p>
      </dgm:t>
    </dgm:pt>
    <dgm:pt modelId="{F05C4F58-290D-4B60-9A4F-B8681FC7B052}" type="sibTrans" cxnId="{F279A584-5094-4682-8AAF-DC33B5C6BFAA}">
      <dgm:prSet/>
      <dgm:spPr/>
      <dgm:t>
        <a:bodyPr/>
        <a:lstStyle/>
        <a:p>
          <a:endParaRPr lang="en-US"/>
        </a:p>
      </dgm:t>
    </dgm:pt>
    <dgm:pt modelId="{F24B3BD8-9E48-4CEB-8B48-4B553B75071B}">
      <dgm:prSet/>
      <dgm:spPr/>
      <dgm:t>
        <a:bodyPr/>
        <a:lstStyle/>
        <a:p>
          <a:r>
            <a:rPr lang="en-US" b="0" i="0" baseline="0" dirty="0"/>
            <a:t>Limitations in JSON evaluation script</a:t>
          </a:r>
          <a:endParaRPr lang="en-US" dirty="0"/>
        </a:p>
      </dgm:t>
    </dgm:pt>
    <dgm:pt modelId="{8A5958E4-30AB-4268-9353-C7A430488B5A}" type="parTrans" cxnId="{95A1CAAA-7B61-414B-B258-AF960C2913FE}">
      <dgm:prSet/>
      <dgm:spPr/>
      <dgm:t>
        <a:bodyPr/>
        <a:lstStyle/>
        <a:p>
          <a:endParaRPr lang="en-US"/>
        </a:p>
      </dgm:t>
    </dgm:pt>
    <dgm:pt modelId="{3FBD0940-1A26-44B6-A7AD-A44FAF8911A5}" type="sibTrans" cxnId="{95A1CAAA-7B61-414B-B258-AF960C2913FE}">
      <dgm:prSet/>
      <dgm:spPr/>
      <dgm:t>
        <a:bodyPr/>
        <a:lstStyle/>
        <a:p>
          <a:endParaRPr lang="en-US"/>
        </a:p>
      </dgm:t>
    </dgm:pt>
    <dgm:pt modelId="{37DA1299-AAD0-4BC6-91D1-B406914CBB33}">
      <dgm:prSet custT="1"/>
      <dgm:spPr/>
      <dgm:t>
        <a:bodyPr/>
        <a:lstStyle/>
        <a:p>
          <a:r>
            <a:rPr lang="en-US" sz="2000" b="1" i="0" baseline="0" dirty="0"/>
            <a:t>Internal Validity</a:t>
          </a:r>
          <a:endParaRPr lang="en-US" sz="2000" dirty="0"/>
        </a:p>
      </dgm:t>
    </dgm:pt>
    <dgm:pt modelId="{F40AC2C6-B636-4EF5-946C-90BDA9547AAC}" type="parTrans" cxnId="{2D66CB4F-5A1A-4BB7-BD74-2DF7D52652AD}">
      <dgm:prSet/>
      <dgm:spPr/>
      <dgm:t>
        <a:bodyPr/>
        <a:lstStyle/>
        <a:p>
          <a:endParaRPr lang="en-US"/>
        </a:p>
      </dgm:t>
    </dgm:pt>
    <dgm:pt modelId="{F0DD4659-3D5D-4BAF-8A1D-518E8B944CEC}" type="sibTrans" cxnId="{2D66CB4F-5A1A-4BB7-BD74-2DF7D52652AD}">
      <dgm:prSet/>
      <dgm:spPr/>
      <dgm:t>
        <a:bodyPr/>
        <a:lstStyle/>
        <a:p>
          <a:endParaRPr lang="en-US"/>
        </a:p>
      </dgm:t>
    </dgm:pt>
    <dgm:pt modelId="{D21231AD-B036-4F31-8B85-3C6F9F38AFFC}">
      <dgm:prSet/>
      <dgm:spPr/>
      <dgm:t>
        <a:bodyPr/>
        <a:lstStyle/>
        <a:p>
          <a:r>
            <a:rPr lang="en-US" b="0" i="0" baseline="0" dirty="0"/>
            <a:t>Participant bias due to familiarity with Bosch Smart Home</a:t>
          </a:r>
          <a:endParaRPr lang="en-US" dirty="0"/>
        </a:p>
      </dgm:t>
    </dgm:pt>
    <dgm:pt modelId="{7AB046C5-BAD8-4F3D-87BE-B553A3496333}" type="parTrans" cxnId="{964DA539-305C-4783-A7C5-4D44C6713B17}">
      <dgm:prSet/>
      <dgm:spPr/>
      <dgm:t>
        <a:bodyPr/>
        <a:lstStyle/>
        <a:p>
          <a:endParaRPr lang="en-US"/>
        </a:p>
      </dgm:t>
    </dgm:pt>
    <dgm:pt modelId="{DE2E7B75-7DCC-4EDB-BA3A-BA1DD375BDD3}" type="sibTrans" cxnId="{964DA539-305C-4783-A7C5-4D44C6713B17}">
      <dgm:prSet/>
      <dgm:spPr/>
      <dgm:t>
        <a:bodyPr/>
        <a:lstStyle/>
        <a:p>
          <a:endParaRPr lang="en-US"/>
        </a:p>
      </dgm:t>
    </dgm:pt>
    <dgm:pt modelId="{FBB0E95F-D983-4F16-A104-E6329060437F}">
      <dgm:prSet/>
      <dgm:spPr/>
      <dgm:t>
        <a:bodyPr/>
        <a:lstStyle/>
        <a:p>
          <a:r>
            <a:rPr lang="en-US" b="0" i="0" baseline="0" dirty="0"/>
            <a:t>Learning effect influencing task completion times</a:t>
          </a:r>
          <a:endParaRPr lang="en-US" dirty="0"/>
        </a:p>
      </dgm:t>
    </dgm:pt>
    <dgm:pt modelId="{F5F1AD8D-6279-4697-B84C-8AE72F576B51}" type="parTrans" cxnId="{8AB2FB2D-D065-41F1-9AE7-823A3EB1FB84}">
      <dgm:prSet/>
      <dgm:spPr/>
      <dgm:t>
        <a:bodyPr/>
        <a:lstStyle/>
        <a:p>
          <a:endParaRPr lang="en-US"/>
        </a:p>
      </dgm:t>
    </dgm:pt>
    <dgm:pt modelId="{FA3824D1-9317-4CDF-A0DD-939BFCD8BEA9}" type="sibTrans" cxnId="{8AB2FB2D-D065-41F1-9AE7-823A3EB1FB84}">
      <dgm:prSet/>
      <dgm:spPr/>
      <dgm:t>
        <a:bodyPr/>
        <a:lstStyle/>
        <a:p>
          <a:endParaRPr lang="en-US"/>
        </a:p>
      </dgm:t>
    </dgm:pt>
    <dgm:pt modelId="{7E11D504-4B89-4797-8E46-476AB740F37A}">
      <dgm:prSet custT="1"/>
      <dgm:spPr/>
      <dgm:t>
        <a:bodyPr/>
        <a:lstStyle/>
        <a:p>
          <a:r>
            <a:rPr lang="en-US" sz="2000" b="1" i="0" baseline="0"/>
            <a:t>External Validity</a:t>
          </a:r>
          <a:endParaRPr lang="en-US" sz="2000"/>
        </a:p>
      </dgm:t>
    </dgm:pt>
    <dgm:pt modelId="{E4451C78-A2C6-4D42-B7B2-7A4C71295FC2}" type="parTrans" cxnId="{ABA098CD-4E04-4544-A288-DDC22247C34B}">
      <dgm:prSet/>
      <dgm:spPr/>
      <dgm:t>
        <a:bodyPr/>
        <a:lstStyle/>
        <a:p>
          <a:endParaRPr lang="en-US"/>
        </a:p>
      </dgm:t>
    </dgm:pt>
    <dgm:pt modelId="{87DDC133-D75B-4802-BCD8-E9442B07F06C}" type="sibTrans" cxnId="{ABA098CD-4E04-4544-A288-DDC22247C34B}">
      <dgm:prSet/>
      <dgm:spPr/>
      <dgm:t>
        <a:bodyPr/>
        <a:lstStyle/>
        <a:p>
          <a:endParaRPr lang="en-US"/>
        </a:p>
      </dgm:t>
    </dgm:pt>
    <dgm:pt modelId="{1BC0DA23-AD99-4A31-A172-C31C65E5E3AB}">
      <dgm:prSet/>
      <dgm:spPr/>
      <dgm:t>
        <a:bodyPr/>
        <a:lstStyle/>
        <a:p>
          <a:r>
            <a:rPr lang="en-US" b="0" i="0" baseline="0" dirty="0"/>
            <a:t>Limited participant diversity and small sample size (n=10)</a:t>
          </a:r>
          <a:endParaRPr lang="en-US" dirty="0"/>
        </a:p>
      </dgm:t>
    </dgm:pt>
    <dgm:pt modelId="{C1149C35-C2C3-406D-AB08-C6F13DAE7BDF}" type="parTrans" cxnId="{3B4924B9-51A3-4889-91C8-AE368F3411B4}">
      <dgm:prSet/>
      <dgm:spPr/>
      <dgm:t>
        <a:bodyPr/>
        <a:lstStyle/>
        <a:p>
          <a:endParaRPr lang="en-US"/>
        </a:p>
      </dgm:t>
    </dgm:pt>
    <dgm:pt modelId="{B054EC24-9BC4-4F3B-9835-1A6D719F0743}" type="sibTrans" cxnId="{3B4924B9-51A3-4889-91C8-AE368F3411B4}">
      <dgm:prSet/>
      <dgm:spPr/>
      <dgm:t>
        <a:bodyPr/>
        <a:lstStyle/>
        <a:p>
          <a:endParaRPr lang="en-US"/>
        </a:p>
      </dgm:t>
    </dgm:pt>
    <dgm:pt modelId="{ADA7AD66-212E-4768-982A-C118B504E7D7}">
      <dgm:prSet/>
      <dgm:spPr/>
      <dgm:t>
        <a:bodyPr/>
        <a:lstStyle/>
        <a:p>
          <a:r>
            <a:rPr lang="en-US" b="0" i="0" baseline="0" dirty="0"/>
            <a:t>Specific device setup may not generalize</a:t>
          </a:r>
          <a:endParaRPr lang="en-US" dirty="0"/>
        </a:p>
      </dgm:t>
    </dgm:pt>
    <dgm:pt modelId="{E9805334-22BE-43D4-9887-874BB1259BD5}" type="parTrans" cxnId="{060E10D4-E969-4857-A3D8-440863E064D2}">
      <dgm:prSet/>
      <dgm:spPr/>
      <dgm:t>
        <a:bodyPr/>
        <a:lstStyle/>
        <a:p>
          <a:endParaRPr lang="en-US"/>
        </a:p>
      </dgm:t>
    </dgm:pt>
    <dgm:pt modelId="{BECB305D-B96A-4834-B2DF-C4F4CD5D864A}" type="sibTrans" cxnId="{060E10D4-E969-4857-A3D8-440863E064D2}">
      <dgm:prSet/>
      <dgm:spPr/>
      <dgm:t>
        <a:bodyPr/>
        <a:lstStyle/>
        <a:p>
          <a:endParaRPr lang="en-US"/>
        </a:p>
      </dgm:t>
    </dgm:pt>
    <dgm:pt modelId="{66258403-3F4C-4758-A50B-A6C798DC09FD}">
      <dgm:prSet custT="1"/>
      <dgm:spPr/>
      <dgm:t>
        <a:bodyPr/>
        <a:lstStyle/>
        <a:p>
          <a:r>
            <a:rPr lang="en-US" sz="2000" b="1" i="0" baseline="0" dirty="0"/>
            <a:t>Reliability</a:t>
          </a:r>
          <a:endParaRPr lang="en-US" sz="2000" dirty="0"/>
        </a:p>
      </dgm:t>
    </dgm:pt>
    <dgm:pt modelId="{B818D403-2E68-4C8C-85FE-DAE4BB6C1432}" type="parTrans" cxnId="{D2EDD4E8-038F-4CEB-AE03-E63974750E47}">
      <dgm:prSet/>
      <dgm:spPr/>
      <dgm:t>
        <a:bodyPr/>
        <a:lstStyle/>
        <a:p>
          <a:endParaRPr lang="en-US"/>
        </a:p>
      </dgm:t>
    </dgm:pt>
    <dgm:pt modelId="{BE1C9F1D-AA5D-43A0-96FB-CB886992E38F}" type="sibTrans" cxnId="{D2EDD4E8-038F-4CEB-AE03-E63974750E47}">
      <dgm:prSet/>
      <dgm:spPr/>
      <dgm:t>
        <a:bodyPr/>
        <a:lstStyle/>
        <a:p>
          <a:endParaRPr lang="en-US"/>
        </a:p>
      </dgm:t>
    </dgm:pt>
    <dgm:pt modelId="{31926916-5151-4FA6-A12B-6B0CEF5BAB71}">
      <dgm:prSet/>
      <dgm:spPr/>
      <dgm:t>
        <a:bodyPr/>
        <a:lstStyle/>
        <a:p>
          <a:r>
            <a:rPr lang="en-US" b="0" i="0" baseline="0" dirty="0"/>
            <a:t>Subjectivity in qualitative analysis</a:t>
          </a:r>
          <a:endParaRPr lang="en-US" dirty="0"/>
        </a:p>
      </dgm:t>
    </dgm:pt>
    <dgm:pt modelId="{F915E0B4-22AF-41D4-83B9-6551DCB74FB9}" type="parTrans" cxnId="{DBDC569E-D98C-4B76-809A-582D308F43A5}">
      <dgm:prSet/>
      <dgm:spPr/>
      <dgm:t>
        <a:bodyPr/>
        <a:lstStyle/>
        <a:p>
          <a:endParaRPr lang="en-US"/>
        </a:p>
      </dgm:t>
    </dgm:pt>
    <dgm:pt modelId="{86F5126F-3DE9-4C30-83D2-590296BB8B7E}" type="sibTrans" cxnId="{DBDC569E-D98C-4B76-809A-582D308F43A5}">
      <dgm:prSet/>
      <dgm:spPr/>
      <dgm:t>
        <a:bodyPr/>
        <a:lstStyle/>
        <a:p>
          <a:endParaRPr lang="en-US"/>
        </a:p>
      </dgm:t>
    </dgm:pt>
    <dgm:pt modelId="{EE997CFB-C7D6-4BD8-9005-71D75EAAE5F4}">
      <dgm:prSet/>
      <dgm:spPr/>
      <dgm:t>
        <a:bodyPr/>
        <a:lstStyle/>
        <a:p>
          <a:r>
            <a:rPr lang="en-US" b="0" i="0" baseline="0" dirty="0"/>
            <a:t>Metrics choice and implementation variability</a:t>
          </a:r>
          <a:endParaRPr lang="en-US" dirty="0"/>
        </a:p>
      </dgm:t>
    </dgm:pt>
    <dgm:pt modelId="{AA30941B-79C7-48CF-AC1B-F6C51B89CBFA}" type="parTrans" cxnId="{6E994200-3F72-4D34-9640-F44884D2FAEC}">
      <dgm:prSet/>
      <dgm:spPr/>
      <dgm:t>
        <a:bodyPr/>
        <a:lstStyle/>
        <a:p>
          <a:endParaRPr lang="en-US"/>
        </a:p>
      </dgm:t>
    </dgm:pt>
    <dgm:pt modelId="{100C3409-B460-48E9-A223-FB2065F36B1E}" type="sibTrans" cxnId="{6E994200-3F72-4D34-9640-F44884D2FAEC}">
      <dgm:prSet/>
      <dgm:spPr/>
      <dgm:t>
        <a:bodyPr/>
        <a:lstStyle/>
        <a:p>
          <a:endParaRPr lang="en-US"/>
        </a:p>
      </dgm:t>
    </dgm:pt>
    <dgm:pt modelId="{574BE18B-6494-440A-8823-06A27A3A5DBD}" type="pres">
      <dgm:prSet presAssocID="{66DC646A-CF49-4E5F-956C-F83E9C1B589A}" presName="Name0" presStyleCnt="0">
        <dgm:presLayoutVars>
          <dgm:dir/>
          <dgm:animLvl val="lvl"/>
          <dgm:resizeHandles val="exact"/>
        </dgm:presLayoutVars>
      </dgm:prSet>
      <dgm:spPr/>
    </dgm:pt>
    <dgm:pt modelId="{D5CE72EF-72ED-43BD-AF84-BE43385D2554}" type="pres">
      <dgm:prSet presAssocID="{2E843725-9D32-429B-A675-966C5FF3CD59}" presName="linNode" presStyleCnt="0"/>
      <dgm:spPr/>
    </dgm:pt>
    <dgm:pt modelId="{F073C609-C756-48DD-822F-6254B9D673C5}" type="pres">
      <dgm:prSet presAssocID="{2E843725-9D32-429B-A675-966C5FF3CD59}" presName="parentText" presStyleLbl="node1" presStyleIdx="0" presStyleCnt="4">
        <dgm:presLayoutVars>
          <dgm:chMax val="1"/>
          <dgm:bulletEnabled val="1"/>
        </dgm:presLayoutVars>
      </dgm:prSet>
      <dgm:spPr/>
    </dgm:pt>
    <dgm:pt modelId="{C01E0742-F461-48D3-A347-7234D77A49EC}" type="pres">
      <dgm:prSet presAssocID="{2E843725-9D32-429B-A675-966C5FF3CD59}" presName="descendantText" presStyleLbl="alignAccFollowNode1" presStyleIdx="0" presStyleCnt="4">
        <dgm:presLayoutVars>
          <dgm:bulletEnabled val="1"/>
        </dgm:presLayoutVars>
      </dgm:prSet>
      <dgm:spPr/>
    </dgm:pt>
    <dgm:pt modelId="{C95C5C29-1625-49A4-BCCA-3FC3A22F3581}" type="pres">
      <dgm:prSet presAssocID="{8A65F968-9959-4D5C-ABC2-A2C777639C30}" presName="sp" presStyleCnt="0"/>
      <dgm:spPr/>
    </dgm:pt>
    <dgm:pt modelId="{1F31985C-E4A5-4063-A35C-0F44CA71B487}" type="pres">
      <dgm:prSet presAssocID="{37DA1299-AAD0-4BC6-91D1-B406914CBB33}" presName="linNode" presStyleCnt="0"/>
      <dgm:spPr/>
    </dgm:pt>
    <dgm:pt modelId="{F120EA62-4C3E-4CAD-83E1-6353A628FC56}" type="pres">
      <dgm:prSet presAssocID="{37DA1299-AAD0-4BC6-91D1-B406914CBB33}" presName="parentText" presStyleLbl="node1" presStyleIdx="1" presStyleCnt="4">
        <dgm:presLayoutVars>
          <dgm:chMax val="1"/>
          <dgm:bulletEnabled val="1"/>
        </dgm:presLayoutVars>
      </dgm:prSet>
      <dgm:spPr/>
    </dgm:pt>
    <dgm:pt modelId="{01D8A994-3AA8-42B8-B521-166729ACCF72}" type="pres">
      <dgm:prSet presAssocID="{37DA1299-AAD0-4BC6-91D1-B406914CBB33}" presName="descendantText" presStyleLbl="alignAccFollowNode1" presStyleIdx="1" presStyleCnt="4">
        <dgm:presLayoutVars>
          <dgm:bulletEnabled val="1"/>
        </dgm:presLayoutVars>
      </dgm:prSet>
      <dgm:spPr/>
    </dgm:pt>
    <dgm:pt modelId="{1B221312-94BF-4568-900E-6A2515B87CD3}" type="pres">
      <dgm:prSet presAssocID="{F0DD4659-3D5D-4BAF-8A1D-518E8B944CEC}" presName="sp" presStyleCnt="0"/>
      <dgm:spPr/>
    </dgm:pt>
    <dgm:pt modelId="{3D5795DE-3C77-4266-97A8-956A5522203B}" type="pres">
      <dgm:prSet presAssocID="{7E11D504-4B89-4797-8E46-476AB740F37A}" presName="linNode" presStyleCnt="0"/>
      <dgm:spPr/>
    </dgm:pt>
    <dgm:pt modelId="{5995CA8B-4D63-4968-B7E7-056594997633}" type="pres">
      <dgm:prSet presAssocID="{7E11D504-4B89-4797-8E46-476AB740F37A}" presName="parentText" presStyleLbl="node1" presStyleIdx="2" presStyleCnt="4">
        <dgm:presLayoutVars>
          <dgm:chMax val="1"/>
          <dgm:bulletEnabled val="1"/>
        </dgm:presLayoutVars>
      </dgm:prSet>
      <dgm:spPr/>
    </dgm:pt>
    <dgm:pt modelId="{581C67A6-8B68-4B70-9BCC-70125F228E79}" type="pres">
      <dgm:prSet presAssocID="{7E11D504-4B89-4797-8E46-476AB740F37A}" presName="descendantText" presStyleLbl="alignAccFollowNode1" presStyleIdx="2" presStyleCnt="4">
        <dgm:presLayoutVars>
          <dgm:bulletEnabled val="1"/>
        </dgm:presLayoutVars>
      </dgm:prSet>
      <dgm:spPr/>
    </dgm:pt>
    <dgm:pt modelId="{9B4B361B-E605-4EBA-884D-58A4B19158C6}" type="pres">
      <dgm:prSet presAssocID="{87DDC133-D75B-4802-BCD8-E9442B07F06C}" presName="sp" presStyleCnt="0"/>
      <dgm:spPr/>
    </dgm:pt>
    <dgm:pt modelId="{71E66AA1-B998-4429-80FC-91D8C5585C8D}" type="pres">
      <dgm:prSet presAssocID="{66258403-3F4C-4758-A50B-A6C798DC09FD}" presName="linNode" presStyleCnt="0"/>
      <dgm:spPr/>
    </dgm:pt>
    <dgm:pt modelId="{BE2F45EB-5A09-46E4-9CD8-B4C3EC390F45}" type="pres">
      <dgm:prSet presAssocID="{66258403-3F4C-4758-A50B-A6C798DC09FD}" presName="parentText" presStyleLbl="node1" presStyleIdx="3" presStyleCnt="4">
        <dgm:presLayoutVars>
          <dgm:chMax val="1"/>
          <dgm:bulletEnabled val="1"/>
        </dgm:presLayoutVars>
      </dgm:prSet>
      <dgm:spPr/>
    </dgm:pt>
    <dgm:pt modelId="{072D99B1-D57F-4941-8B5D-EE4AB49648CC}" type="pres">
      <dgm:prSet presAssocID="{66258403-3F4C-4758-A50B-A6C798DC09FD}" presName="descendantText" presStyleLbl="alignAccFollowNode1" presStyleIdx="3" presStyleCnt="4">
        <dgm:presLayoutVars>
          <dgm:bulletEnabled val="1"/>
        </dgm:presLayoutVars>
      </dgm:prSet>
      <dgm:spPr/>
    </dgm:pt>
  </dgm:ptLst>
  <dgm:cxnLst>
    <dgm:cxn modelId="{6E994200-3F72-4D34-9640-F44884D2FAEC}" srcId="{66258403-3F4C-4758-A50B-A6C798DC09FD}" destId="{EE997CFB-C7D6-4BD8-9005-71D75EAAE5F4}" srcOrd="1" destOrd="0" parTransId="{AA30941B-79C7-48CF-AC1B-F6C51B89CBFA}" sibTransId="{100C3409-B460-48E9-A223-FB2065F36B1E}"/>
    <dgm:cxn modelId="{22645B0D-C715-4100-9D3A-D0A8D8413FC2}" type="presOf" srcId="{7E11D504-4B89-4797-8E46-476AB740F37A}" destId="{5995CA8B-4D63-4968-B7E7-056594997633}" srcOrd="0" destOrd="0" presId="urn:microsoft.com/office/officeart/2005/8/layout/vList5"/>
    <dgm:cxn modelId="{EB25AA19-8538-4500-AEA6-FBBA5E559567}" type="presOf" srcId="{37DA1299-AAD0-4BC6-91D1-B406914CBB33}" destId="{F120EA62-4C3E-4CAD-83E1-6353A628FC56}" srcOrd="0" destOrd="0" presId="urn:microsoft.com/office/officeart/2005/8/layout/vList5"/>
    <dgm:cxn modelId="{E7A47328-A47E-4AE2-9005-9B227738C43C}" type="presOf" srcId="{FBB0E95F-D983-4F16-A104-E6329060437F}" destId="{01D8A994-3AA8-42B8-B521-166729ACCF72}" srcOrd="0" destOrd="1" presId="urn:microsoft.com/office/officeart/2005/8/layout/vList5"/>
    <dgm:cxn modelId="{8AB2FB2D-D065-41F1-9AE7-823A3EB1FB84}" srcId="{37DA1299-AAD0-4BC6-91D1-B406914CBB33}" destId="{FBB0E95F-D983-4F16-A104-E6329060437F}" srcOrd="1" destOrd="0" parTransId="{F5F1AD8D-6279-4697-B84C-8AE72F576B51}" sibTransId="{FA3824D1-9317-4CDF-A0DD-939BFCD8BEA9}"/>
    <dgm:cxn modelId="{CE7D3F37-A657-4715-BF30-D5E0878D41E2}" type="presOf" srcId="{ADA7AD66-212E-4768-982A-C118B504E7D7}" destId="{581C67A6-8B68-4B70-9BCC-70125F228E79}" srcOrd="0" destOrd="1" presId="urn:microsoft.com/office/officeart/2005/8/layout/vList5"/>
    <dgm:cxn modelId="{964DA539-305C-4783-A7C5-4D44C6713B17}" srcId="{37DA1299-AAD0-4BC6-91D1-B406914CBB33}" destId="{D21231AD-B036-4F31-8B85-3C6F9F38AFFC}" srcOrd="0" destOrd="0" parTransId="{7AB046C5-BAD8-4F3D-87BE-B553A3496333}" sibTransId="{DE2E7B75-7DCC-4EDB-BA3A-BA1DD375BDD3}"/>
    <dgm:cxn modelId="{37A9373C-2A79-4823-8D79-A9E18F066C19}" type="presOf" srcId="{D21231AD-B036-4F31-8B85-3C6F9F38AFFC}" destId="{01D8A994-3AA8-42B8-B521-166729ACCF72}" srcOrd="0" destOrd="0" presId="urn:microsoft.com/office/officeart/2005/8/layout/vList5"/>
    <dgm:cxn modelId="{65469248-6A03-4992-84CA-400630D2104C}" type="presOf" srcId="{EE997CFB-C7D6-4BD8-9005-71D75EAAE5F4}" destId="{072D99B1-D57F-4941-8B5D-EE4AB49648CC}" srcOrd="0" destOrd="1" presId="urn:microsoft.com/office/officeart/2005/8/layout/vList5"/>
    <dgm:cxn modelId="{4E939C6D-F01E-4ACB-BF04-7DAEA96A6672}" type="presOf" srcId="{2E843725-9D32-429B-A675-966C5FF3CD59}" destId="{F073C609-C756-48DD-822F-6254B9D673C5}" srcOrd="0" destOrd="0" presId="urn:microsoft.com/office/officeart/2005/8/layout/vList5"/>
    <dgm:cxn modelId="{2D66CB4F-5A1A-4BB7-BD74-2DF7D52652AD}" srcId="{66DC646A-CF49-4E5F-956C-F83E9C1B589A}" destId="{37DA1299-AAD0-4BC6-91D1-B406914CBB33}" srcOrd="1" destOrd="0" parTransId="{F40AC2C6-B636-4EF5-946C-90BDA9547AAC}" sibTransId="{F0DD4659-3D5D-4BAF-8A1D-518E8B944CEC}"/>
    <dgm:cxn modelId="{A3A91284-C6A6-4BD5-8A88-11D7B0F3E6AB}" type="presOf" srcId="{1BC0DA23-AD99-4A31-A172-C31C65E5E3AB}" destId="{581C67A6-8B68-4B70-9BCC-70125F228E79}" srcOrd="0" destOrd="0" presId="urn:microsoft.com/office/officeart/2005/8/layout/vList5"/>
    <dgm:cxn modelId="{F279A584-5094-4682-8AAF-DC33B5C6BFAA}" srcId="{2E843725-9D32-429B-A675-966C5FF3CD59}" destId="{0CEEF3E1-83C9-479D-B8A6-7937079C30AE}" srcOrd="0" destOrd="0" parTransId="{10B80023-4225-4BE2-A8F4-F055A0B29C37}" sibTransId="{F05C4F58-290D-4B60-9A4F-B8681FC7B052}"/>
    <dgm:cxn modelId="{D122738C-6C08-4CFB-BD1B-B4A26210D474}" type="presOf" srcId="{F24B3BD8-9E48-4CEB-8B48-4B553B75071B}" destId="{C01E0742-F461-48D3-A347-7234D77A49EC}" srcOrd="0" destOrd="1" presId="urn:microsoft.com/office/officeart/2005/8/layout/vList5"/>
    <dgm:cxn modelId="{DBDC569E-D98C-4B76-809A-582D308F43A5}" srcId="{66258403-3F4C-4758-A50B-A6C798DC09FD}" destId="{31926916-5151-4FA6-A12B-6B0CEF5BAB71}" srcOrd="0" destOrd="0" parTransId="{F915E0B4-22AF-41D4-83B9-6551DCB74FB9}" sibTransId="{86F5126F-3DE9-4C30-83D2-590296BB8B7E}"/>
    <dgm:cxn modelId="{0FB057A8-36A6-47BE-A22C-037489A34C7D}" srcId="{66DC646A-CF49-4E5F-956C-F83E9C1B589A}" destId="{2E843725-9D32-429B-A675-966C5FF3CD59}" srcOrd="0" destOrd="0" parTransId="{8AB6FB4C-7652-48DA-B3ED-5E8890435C27}" sibTransId="{8A65F968-9959-4D5C-ABC2-A2C777639C30}"/>
    <dgm:cxn modelId="{95A1CAAA-7B61-414B-B258-AF960C2913FE}" srcId="{2E843725-9D32-429B-A675-966C5FF3CD59}" destId="{F24B3BD8-9E48-4CEB-8B48-4B553B75071B}" srcOrd="1" destOrd="0" parTransId="{8A5958E4-30AB-4268-9353-C7A430488B5A}" sibTransId="{3FBD0940-1A26-44B6-A7AD-A44FAF8911A5}"/>
    <dgm:cxn modelId="{3B4924B9-51A3-4889-91C8-AE368F3411B4}" srcId="{7E11D504-4B89-4797-8E46-476AB740F37A}" destId="{1BC0DA23-AD99-4A31-A172-C31C65E5E3AB}" srcOrd="0" destOrd="0" parTransId="{C1149C35-C2C3-406D-AB08-C6F13DAE7BDF}" sibTransId="{B054EC24-9BC4-4F3B-9835-1A6D719F0743}"/>
    <dgm:cxn modelId="{001D8DC0-1CF0-4E91-9CEE-8AFDB137E43E}" type="presOf" srcId="{0CEEF3E1-83C9-479D-B8A6-7937079C30AE}" destId="{C01E0742-F461-48D3-A347-7234D77A49EC}" srcOrd="0" destOrd="0" presId="urn:microsoft.com/office/officeart/2005/8/layout/vList5"/>
    <dgm:cxn modelId="{158BA5C3-9A9F-4CBF-8B6D-C37370893D2B}" type="presOf" srcId="{31926916-5151-4FA6-A12B-6B0CEF5BAB71}" destId="{072D99B1-D57F-4941-8B5D-EE4AB49648CC}" srcOrd="0" destOrd="0" presId="urn:microsoft.com/office/officeart/2005/8/layout/vList5"/>
    <dgm:cxn modelId="{ABA098CD-4E04-4544-A288-DDC22247C34B}" srcId="{66DC646A-CF49-4E5F-956C-F83E9C1B589A}" destId="{7E11D504-4B89-4797-8E46-476AB740F37A}" srcOrd="2" destOrd="0" parTransId="{E4451C78-A2C6-4D42-B7B2-7A4C71295FC2}" sibTransId="{87DDC133-D75B-4802-BCD8-E9442B07F06C}"/>
    <dgm:cxn modelId="{060E10D4-E969-4857-A3D8-440863E064D2}" srcId="{7E11D504-4B89-4797-8E46-476AB740F37A}" destId="{ADA7AD66-212E-4768-982A-C118B504E7D7}" srcOrd="1" destOrd="0" parTransId="{E9805334-22BE-43D4-9887-874BB1259BD5}" sibTransId="{BECB305D-B96A-4834-B2DF-C4F4CD5D864A}"/>
    <dgm:cxn modelId="{61AA83D8-8B49-4085-986E-E648B0345C57}" type="presOf" srcId="{66258403-3F4C-4758-A50B-A6C798DC09FD}" destId="{BE2F45EB-5A09-46E4-9CD8-B4C3EC390F45}" srcOrd="0" destOrd="0" presId="urn:microsoft.com/office/officeart/2005/8/layout/vList5"/>
    <dgm:cxn modelId="{D2EDD4E8-038F-4CEB-AE03-E63974750E47}" srcId="{66DC646A-CF49-4E5F-956C-F83E9C1B589A}" destId="{66258403-3F4C-4758-A50B-A6C798DC09FD}" srcOrd="3" destOrd="0" parTransId="{B818D403-2E68-4C8C-85FE-DAE4BB6C1432}" sibTransId="{BE1C9F1D-AA5D-43A0-96FB-CB886992E38F}"/>
    <dgm:cxn modelId="{D2F0DBF4-BFD1-4308-B212-41313E7F5D80}" type="presOf" srcId="{66DC646A-CF49-4E5F-956C-F83E9C1B589A}" destId="{574BE18B-6494-440A-8823-06A27A3A5DBD}" srcOrd="0" destOrd="0" presId="urn:microsoft.com/office/officeart/2005/8/layout/vList5"/>
    <dgm:cxn modelId="{FC20BA78-A76F-4338-9664-06C1E0A2DA8F}" type="presParOf" srcId="{574BE18B-6494-440A-8823-06A27A3A5DBD}" destId="{D5CE72EF-72ED-43BD-AF84-BE43385D2554}" srcOrd="0" destOrd="0" presId="urn:microsoft.com/office/officeart/2005/8/layout/vList5"/>
    <dgm:cxn modelId="{36C5D44E-106F-4D27-9532-CEE35DA095CA}" type="presParOf" srcId="{D5CE72EF-72ED-43BD-AF84-BE43385D2554}" destId="{F073C609-C756-48DD-822F-6254B9D673C5}" srcOrd="0" destOrd="0" presId="urn:microsoft.com/office/officeart/2005/8/layout/vList5"/>
    <dgm:cxn modelId="{72D7745D-D3B8-45B2-8218-D3D138B72658}" type="presParOf" srcId="{D5CE72EF-72ED-43BD-AF84-BE43385D2554}" destId="{C01E0742-F461-48D3-A347-7234D77A49EC}" srcOrd="1" destOrd="0" presId="urn:microsoft.com/office/officeart/2005/8/layout/vList5"/>
    <dgm:cxn modelId="{1F168F8B-8F51-477D-B196-7D2A6BCFEFA9}" type="presParOf" srcId="{574BE18B-6494-440A-8823-06A27A3A5DBD}" destId="{C95C5C29-1625-49A4-BCCA-3FC3A22F3581}" srcOrd="1" destOrd="0" presId="urn:microsoft.com/office/officeart/2005/8/layout/vList5"/>
    <dgm:cxn modelId="{DF65307A-354C-4DFE-89E9-B2B9E5A72B6F}" type="presParOf" srcId="{574BE18B-6494-440A-8823-06A27A3A5DBD}" destId="{1F31985C-E4A5-4063-A35C-0F44CA71B487}" srcOrd="2" destOrd="0" presId="urn:microsoft.com/office/officeart/2005/8/layout/vList5"/>
    <dgm:cxn modelId="{24C1C612-5EF5-4D40-87D5-0EBCA6649DB3}" type="presParOf" srcId="{1F31985C-E4A5-4063-A35C-0F44CA71B487}" destId="{F120EA62-4C3E-4CAD-83E1-6353A628FC56}" srcOrd="0" destOrd="0" presId="urn:microsoft.com/office/officeart/2005/8/layout/vList5"/>
    <dgm:cxn modelId="{46DDF65D-8AA9-4FB5-8C96-142BFBDA0E1E}" type="presParOf" srcId="{1F31985C-E4A5-4063-A35C-0F44CA71B487}" destId="{01D8A994-3AA8-42B8-B521-166729ACCF72}" srcOrd="1" destOrd="0" presId="urn:microsoft.com/office/officeart/2005/8/layout/vList5"/>
    <dgm:cxn modelId="{2FB849E5-DA57-45E2-8B3A-0EE315B5F06A}" type="presParOf" srcId="{574BE18B-6494-440A-8823-06A27A3A5DBD}" destId="{1B221312-94BF-4568-900E-6A2515B87CD3}" srcOrd="3" destOrd="0" presId="urn:microsoft.com/office/officeart/2005/8/layout/vList5"/>
    <dgm:cxn modelId="{356797BD-AA69-4B51-BDE1-8E64A79F0005}" type="presParOf" srcId="{574BE18B-6494-440A-8823-06A27A3A5DBD}" destId="{3D5795DE-3C77-4266-97A8-956A5522203B}" srcOrd="4" destOrd="0" presId="urn:microsoft.com/office/officeart/2005/8/layout/vList5"/>
    <dgm:cxn modelId="{6E1D310A-DC2D-4335-B85C-30B1BEBF0111}" type="presParOf" srcId="{3D5795DE-3C77-4266-97A8-956A5522203B}" destId="{5995CA8B-4D63-4968-B7E7-056594997633}" srcOrd="0" destOrd="0" presId="urn:microsoft.com/office/officeart/2005/8/layout/vList5"/>
    <dgm:cxn modelId="{F23A44E4-54D5-462D-9F84-B4F0CC94509A}" type="presParOf" srcId="{3D5795DE-3C77-4266-97A8-956A5522203B}" destId="{581C67A6-8B68-4B70-9BCC-70125F228E79}" srcOrd="1" destOrd="0" presId="urn:microsoft.com/office/officeart/2005/8/layout/vList5"/>
    <dgm:cxn modelId="{D3F9E362-48FE-49A6-8B82-379E66B6A003}" type="presParOf" srcId="{574BE18B-6494-440A-8823-06A27A3A5DBD}" destId="{9B4B361B-E605-4EBA-884D-58A4B19158C6}" srcOrd="5" destOrd="0" presId="urn:microsoft.com/office/officeart/2005/8/layout/vList5"/>
    <dgm:cxn modelId="{79D877BB-7446-4802-8D4C-D3FB4E3EEA2E}" type="presParOf" srcId="{574BE18B-6494-440A-8823-06A27A3A5DBD}" destId="{71E66AA1-B998-4429-80FC-91D8C5585C8D}" srcOrd="6" destOrd="0" presId="urn:microsoft.com/office/officeart/2005/8/layout/vList5"/>
    <dgm:cxn modelId="{93EA703C-021C-4E18-9773-9EDE88766576}" type="presParOf" srcId="{71E66AA1-B998-4429-80FC-91D8C5585C8D}" destId="{BE2F45EB-5A09-46E4-9CD8-B4C3EC390F45}" srcOrd="0" destOrd="0" presId="urn:microsoft.com/office/officeart/2005/8/layout/vList5"/>
    <dgm:cxn modelId="{FD119D96-35E3-43E0-8324-B0E2503B121A}" type="presParOf" srcId="{71E66AA1-B998-4429-80FC-91D8C5585C8D}" destId="{072D99B1-D57F-4941-8B5D-EE4AB49648CC}" srcOrd="1" destOrd="0" presId="urn:microsoft.com/office/officeart/2005/8/layout/vList5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1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Foundations &amp; </a:t>
          </a:r>
          <a:r>
            <a:rPr lang="de-DE" sz="1400" dirty="0" err="1">
              <a:solidFill>
                <a:schemeClr val="bg1"/>
              </a:solidFill>
            </a:rPr>
            <a:t>Related</a:t>
          </a:r>
          <a:r>
            <a:rPr lang="de-DE" sz="1400" dirty="0">
              <a:solidFill>
                <a:schemeClr val="bg1"/>
              </a:solidFill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dirty="0">
            <a:solidFill>
              <a:schemeClr val="bg1"/>
            </a:solidFill>
            <a:highlight>
              <a:srgbClr val="FFA6A6"/>
            </a:highlight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Evaluation &amp; </a:t>
          </a:r>
          <a:r>
            <a:rPr lang="de-DE" sz="1400" dirty="0" err="1">
              <a:solidFill>
                <a:schemeClr val="bg1"/>
              </a:solidFill>
            </a:rPr>
            <a:t>Discussion</a:t>
          </a:r>
          <a:endParaRPr lang="de-DE" sz="1400" dirty="0">
            <a:solidFill>
              <a:schemeClr val="bg1"/>
            </a:solidFill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2.xml><?xml version="1.0" encoding="utf-8"?>
<dgm:dataModel xmlns:dgm="http://schemas.openxmlformats.org/drawingml/2006/diagram" xmlns:a="http://schemas.openxmlformats.org/drawingml/2006/main">
  <dgm:ptLst>
    <dgm:pt modelId="{082C6464-B99A-4E10-8059-FFD6741A6405}" type="doc">
      <dgm:prSet loTypeId="urn:microsoft.com/office/officeart/2005/8/layout/vList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BD877664-2377-4875-B3FE-4F4C7874E2BB}">
      <dgm:prSet/>
      <dgm:spPr/>
      <dgm:t>
        <a:bodyPr/>
        <a:lstStyle/>
        <a:p>
          <a:r>
            <a:rPr lang="de-DE"/>
            <a:t>Advanced Models and Fine-Tuning</a:t>
          </a:r>
          <a:endParaRPr lang="en-US"/>
        </a:p>
      </dgm:t>
    </dgm:pt>
    <dgm:pt modelId="{0BBD1454-55F5-42CF-B281-7079C3693F88}" type="parTrans" cxnId="{1DB06B9E-5D95-469F-986F-351670228F07}">
      <dgm:prSet/>
      <dgm:spPr/>
      <dgm:t>
        <a:bodyPr/>
        <a:lstStyle/>
        <a:p>
          <a:endParaRPr lang="en-US"/>
        </a:p>
      </dgm:t>
    </dgm:pt>
    <dgm:pt modelId="{3A1550C5-78F8-4B65-9432-6485022178E2}" type="sibTrans" cxnId="{1DB06B9E-5D95-469F-986F-351670228F07}">
      <dgm:prSet/>
      <dgm:spPr/>
      <dgm:t>
        <a:bodyPr/>
        <a:lstStyle/>
        <a:p>
          <a:endParaRPr lang="en-US"/>
        </a:p>
      </dgm:t>
    </dgm:pt>
    <dgm:pt modelId="{CA3B76EB-68EB-4A8C-A892-C53CC617D733}">
      <dgm:prSet/>
      <dgm:spPr/>
      <dgm:t>
        <a:bodyPr/>
        <a:lstStyle/>
        <a:p>
          <a:r>
            <a:rPr lang="de-DE"/>
            <a:t>Enhanced Data Presentation</a:t>
          </a:r>
          <a:endParaRPr lang="en-US"/>
        </a:p>
      </dgm:t>
    </dgm:pt>
    <dgm:pt modelId="{61CD57D2-731C-4563-AFCD-561B8C512381}" type="parTrans" cxnId="{79CE1198-C0B8-4F9D-B8DE-E28232C980A8}">
      <dgm:prSet/>
      <dgm:spPr/>
      <dgm:t>
        <a:bodyPr/>
        <a:lstStyle/>
        <a:p>
          <a:endParaRPr lang="en-US"/>
        </a:p>
      </dgm:t>
    </dgm:pt>
    <dgm:pt modelId="{883E4C97-100F-4B2A-880A-A7C5ED02BE87}" type="sibTrans" cxnId="{79CE1198-C0B8-4F9D-B8DE-E28232C980A8}">
      <dgm:prSet/>
      <dgm:spPr/>
      <dgm:t>
        <a:bodyPr/>
        <a:lstStyle/>
        <a:p>
          <a:endParaRPr lang="en-US"/>
        </a:p>
      </dgm:t>
    </dgm:pt>
    <dgm:pt modelId="{ECDDF6E1-0798-43CA-8E89-37AB3467AA39}">
      <dgm:prSet/>
      <dgm:spPr/>
      <dgm:t>
        <a:bodyPr/>
        <a:lstStyle/>
        <a:p>
          <a:r>
            <a:rPr lang="de-DE"/>
            <a:t>Integration of System Logs and Historical Data</a:t>
          </a:r>
          <a:endParaRPr lang="en-US"/>
        </a:p>
      </dgm:t>
    </dgm:pt>
    <dgm:pt modelId="{82C38D51-C1D3-4486-841D-57F3CF003A84}" type="parTrans" cxnId="{D1C426F7-06F7-49F9-8B8F-00A89991B096}">
      <dgm:prSet/>
      <dgm:spPr/>
      <dgm:t>
        <a:bodyPr/>
        <a:lstStyle/>
        <a:p>
          <a:endParaRPr lang="en-US"/>
        </a:p>
      </dgm:t>
    </dgm:pt>
    <dgm:pt modelId="{78C2C362-D072-4971-A2F4-6148360C5738}" type="sibTrans" cxnId="{D1C426F7-06F7-49F9-8B8F-00A89991B096}">
      <dgm:prSet/>
      <dgm:spPr/>
      <dgm:t>
        <a:bodyPr/>
        <a:lstStyle/>
        <a:p>
          <a:endParaRPr lang="en-US"/>
        </a:p>
      </dgm:t>
    </dgm:pt>
    <dgm:pt modelId="{4CDF5A5D-60A4-41F9-8868-5AA5301AB196}">
      <dgm:prSet/>
      <dgm:spPr/>
      <dgm:t>
        <a:bodyPr/>
        <a:lstStyle/>
        <a:p>
          <a:r>
            <a:rPr lang="de-DE"/>
            <a:t>User Interaction and Acceptance</a:t>
          </a:r>
          <a:endParaRPr lang="en-US"/>
        </a:p>
      </dgm:t>
    </dgm:pt>
    <dgm:pt modelId="{2E231DAE-B800-4E5B-834D-C38821BD651B}" type="parTrans" cxnId="{E3BFBB3C-A977-4630-A26B-02C6AF70A139}">
      <dgm:prSet/>
      <dgm:spPr/>
      <dgm:t>
        <a:bodyPr/>
        <a:lstStyle/>
        <a:p>
          <a:endParaRPr lang="en-US"/>
        </a:p>
      </dgm:t>
    </dgm:pt>
    <dgm:pt modelId="{746B1952-6D26-45F0-AE59-ADEC67DCA076}" type="sibTrans" cxnId="{E3BFBB3C-A977-4630-A26B-02C6AF70A139}">
      <dgm:prSet/>
      <dgm:spPr/>
      <dgm:t>
        <a:bodyPr/>
        <a:lstStyle/>
        <a:p>
          <a:endParaRPr lang="en-US"/>
        </a:p>
      </dgm:t>
    </dgm:pt>
    <dgm:pt modelId="{7B5CA858-ACB2-4DA0-814D-FB12D16FAAE7}" type="pres">
      <dgm:prSet presAssocID="{082C6464-B99A-4E10-8059-FFD6741A6405}" presName="linearFlow" presStyleCnt="0">
        <dgm:presLayoutVars>
          <dgm:dir/>
          <dgm:resizeHandles val="exact"/>
        </dgm:presLayoutVars>
      </dgm:prSet>
      <dgm:spPr/>
    </dgm:pt>
    <dgm:pt modelId="{2002FC5E-1D5C-4D29-9608-D36DDFAA739D}" type="pres">
      <dgm:prSet presAssocID="{BD877664-2377-4875-B3FE-4F4C7874E2BB}" presName="composite" presStyleCnt="0"/>
      <dgm:spPr/>
    </dgm:pt>
    <dgm:pt modelId="{262DDC8C-13C2-4509-8F06-B301809CD88F}" type="pres">
      <dgm:prSet presAssocID="{BD877664-2377-4875-B3FE-4F4C7874E2BB}" presName="imgShp" presStyleLbl="fgImgPlace1" presStyleIdx="0" presStyleCnt="4" custLinFactNeighborX="-56483"/>
      <dgm:spPr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Kurzhantel mit einfarbiger Füllung"/>
        </a:ext>
      </dgm:extLst>
    </dgm:pt>
    <dgm:pt modelId="{6A405F7D-0939-47F3-816C-1273BF0F8526}" type="pres">
      <dgm:prSet presAssocID="{BD877664-2377-4875-B3FE-4F4C7874E2BB}" presName="txShp" presStyleLbl="node1" presStyleIdx="0" presStyleCnt="4">
        <dgm:presLayoutVars>
          <dgm:bulletEnabled val="1"/>
        </dgm:presLayoutVars>
      </dgm:prSet>
      <dgm:spPr/>
    </dgm:pt>
    <dgm:pt modelId="{3C254E34-7D20-4FFE-86E1-6D3AA5031B37}" type="pres">
      <dgm:prSet presAssocID="{3A1550C5-78F8-4B65-9432-6485022178E2}" presName="spacing" presStyleCnt="0"/>
      <dgm:spPr/>
    </dgm:pt>
    <dgm:pt modelId="{E4240578-A50C-4901-A01E-5CDB8D638B8D}" type="pres">
      <dgm:prSet presAssocID="{CA3B76EB-68EB-4A8C-A892-C53CC617D733}" presName="composite" presStyleCnt="0"/>
      <dgm:spPr/>
    </dgm:pt>
    <dgm:pt modelId="{86CE3549-9926-4887-A631-BDB6953FAA62}" type="pres">
      <dgm:prSet presAssocID="{CA3B76EB-68EB-4A8C-A892-C53CC617D733}" presName="imgShp" presStyleLbl="fgImgPlace1" presStyleIdx="1" presStyleCnt="4" custLinFactNeighborX="-56483"/>
      <dgm:spPr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kument mit einfarbiger Füllung"/>
        </a:ext>
      </dgm:extLst>
    </dgm:pt>
    <dgm:pt modelId="{367138EF-8861-45BE-9E54-6E20E40E74D9}" type="pres">
      <dgm:prSet presAssocID="{CA3B76EB-68EB-4A8C-A892-C53CC617D733}" presName="txShp" presStyleLbl="node1" presStyleIdx="1" presStyleCnt="4">
        <dgm:presLayoutVars>
          <dgm:bulletEnabled val="1"/>
        </dgm:presLayoutVars>
      </dgm:prSet>
      <dgm:spPr/>
    </dgm:pt>
    <dgm:pt modelId="{C3F1F1F4-8C1D-4121-ABB8-5C64C9DAA89A}" type="pres">
      <dgm:prSet presAssocID="{883E4C97-100F-4B2A-880A-A7C5ED02BE87}" presName="spacing" presStyleCnt="0"/>
      <dgm:spPr/>
    </dgm:pt>
    <dgm:pt modelId="{D1D81702-D87A-4F6A-A6BE-2123E7AE59E2}" type="pres">
      <dgm:prSet presAssocID="{ECDDF6E1-0798-43CA-8E89-37AB3467AA39}" presName="composite" presStyleCnt="0"/>
      <dgm:spPr/>
    </dgm:pt>
    <dgm:pt modelId="{69C9A097-4585-4911-8CEC-646255AD7ACD}" type="pres">
      <dgm:prSet presAssocID="{ECDDF6E1-0798-43CA-8E89-37AB3467AA39}" presName="imgShp" presStyleLbl="fgImgPlace1" presStyleIdx="2" presStyleCnt="4" custLinFactNeighborX="-56483"/>
      <dgm:spPr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atenbank mit einfarbiger Füllung"/>
        </a:ext>
      </dgm:extLst>
    </dgm:pt>
    <dgm:pt modelId="{14DC5149-A18D-4759-B076-2383DC2C19E9}" type="pres">
      <dgm:prSet presAssocID="{ECDDF6E1-0798-43CA-8E89-37AB3467AA39}" presName="txShp" presStyleLbl="node1" presStyleIdx="2" presStyleCnt="4">
        <dgm:presLayoutVars>
          <dgm:bulletEnabled val="1"/>
        </dgm:presLayoutVars>
      </dgm:prSet>
      <dgm:spPr/>
    </dgm:pt>
    <dgm:pt modelId="{1780371D-4B94-4634-A126-D99884255F8E}" type="pres">
      <dgm:prSet presAssocID="{78C2C362-D072-4971-A2F4-6148360C5738}" presName="spacing" presStyleCnt="0"/>
      <dgm:spPr/>
    </dgm:pt>
    <dgm:pt modelId="{D622E3F7-6D1A-4167-B904-A719E799F0F0}" type="pres">
      <dgm:prSet presAssocID="{4CDF5A5D-60A4-41F9-8868-5AA5301AB196}" presName="composite" presStyleCnt="0"/>
      <dgm:spPr/>
    </dgm:pt>
    <dgm:pt modelId="{19F400A1-8E79-412E-B120-17E3FD403068}" type="pres">
      <dgm:prSet presAssocID="{4CDF5A5D-60A4-41F9-8868-5AA5301AB196}" presName="imgShp" presStyleLbl="fgImgPlace1" presStyleIdx="3" presStyleCnt="4" custLinFactNeighborX="-56483"/>
      <dgm:spPr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</dgm:spPr>
      <dgm:extLst>
        <a:ext uri="{E40237B7-FDA0-4F09-8148-C483321AD2D9}">
          <dgm14:cNvPr xmlns:dgm14="http://schemas.microsoft.com/office/drawing/2010/diagram" id="0" name="" descr="Doppeltippen-Geste Silhouette"/>
        </a:ext>
      </dgm:extLst>
    </dgm:pt>
    <dgm:pt modelId="{74F60F5C-2949-4A3F-BE68-AF367C4F42C0}" type="pres">
      <dgm:prSet presAssocID="{4CDF5A5D-60A4-41F9-8868-5AA5301AB196}" presName="txShp" presStyleLbl="node1" presStyleIdx="3" presStyleCnt="4">
        <dgm:presLayoutVars>
          <dgm:bulletEnabled val="1"/>
        </dgm:presLayoutVars>
      </dgm:prSet>
      <dgm:spPr/>
    </dgm:pt>
  </dgm:ptLst>
  <dgm:cxnLst>
    <dgm:cxn modelId="{57A68438-E661-4C14-8023-4ADC7706A0DE}" type="presOf" srcId="{BD877664-2377-4875-B3FE-4F4C7874E2BB}" destId="{6A405F7D-0939-47F3-816C-1273BF0F8526}" srcOrd="0" destOrd="0" presId="urn:microsoft.com/office/officeart/2005/8/layout/vList3"/>
    <dgm:cxn modelId="{E3BFBB3C-A977-4630-A26B-02C6AF70A139}" srcId="{082C6464-B99A-4E10-8059-FFD6741A6405}" destId="{4CDF5A5D-60A4-41F9-8868-5AA5301AB196}" srcOrd="3" destOrd="0" parTransId="{2E231DAE-B800-4E5B-834D-C38821BD651B}" sibTransId="{746B1952-6D26-45F0-AE59-ADEC67DCA076}"/>
    <dgm:cxn modelId="{8D288F5F-A9B0-4504-969E-A14A5EEA06A4}" type="presOf" srcId="{CA3B76EB-68EB-4A8C-A892-C53CC617D733}" destId="{367138EF-8861-45BE-9E54-6E20E40E74D9}" srcOrd="0" destOrd="0" presId="urn:microsoft.com/office/officeart/2005/8/layout/vList3"/>
    <dgm:cxn modelId="{D3AD0879-B420-472D-8412-81EB3DFC9538}" type="presOf" srcId="{4CDF5A5D-60A4-41F9-8868-5AA5301AB196}" destId="{74F60F5C-2949-4A3F-BE68-AF367C4F42C0}" srcOrd="0" destOrd="0" presId="urn:microsoft.com/office/officeart/2005/8/layout/vList3"/>
    <dgm:cxn modelId="{79CE1198-C0B8-4F9D-B8DE-E28232C980A8}" srcId="{082C6464-B99A-4E10-8059-FFD6741A6405}" destId="{CA3B76EB-68EB-4A8C-A892-C53CC617D733}" srcOrd="1" destOrd="0" parTransId="{61CD57D2-731C-4563-AFCD-561B8C512381}" sibTransId="{883E4C97-100F-4B2A-880A-A7C5ED02BE87}"/>
    <dgm:cxn modelId="{936C519A-FE31-4251-BF2D-56F482A64DA9}" type="presOf" srcId="{ECDDF6E1-0798-43CA-8E89-37AB3467AA39}" destId="{14DC5149-A18D-4759-B076-2383DC2C19E9}" srcOrd="0" destOrd="0" presId="urn:microsoft.com/office/officeart/2005/8/layout/vList3"/>
    <dgm:cxn modelId="{1DB06B9E-5D95-469F-986F-351670228F07}" srcId="{082C6464-B99A-4E10-8059-FFD6741A6405}" destId="{BD877664-2377-4875-B3FE-4F4C7874E2BB}" srcOrd="0" destOrd="0" parTransId="{0BBD1454-55F5-42CF-B281-7079C3693F88}" sibTransId="{3A1550C5-78F8-4B65-9432-6485022178E2}"/>
    <dgm:cxn modelId="{30249DAF-A670-4EDE-B872-C9F469ED9B52}" type="presOf" srcId="{082C6464-B99A-4E10-8059-FFD6741A6405}" destId="{7B5CA858-ACB2-4DA0-814D-FB12D16FAAE7}" srcOrd="0" destOrd="0" presId="urn:microsoft.com/office/officeart/2005/8/layout/vList3"/>
    <dgm:cxn modelId="{D1C426F7-06F7-49F9-8B8F-00A89991B096}" srcId="{082C6464-B99A-4E10-8059-FFD6741A6405}" destId="{ECDDF6E1-0798-43CA-8E89-37AB3467AA39}" srcOrd="2" destOrd="0" parTransId="{82C38D51-C1D3-4486-841D-57F3CF003A84}" sibTransId="{78C2C362-D072-4971-A2F4-6148360C5738}"/>
    <dgm:cxn modelId="{419E4D36-E05D-4469-8D7C-5D971788A124}" type="presParOf" srcId="{7B5CA858-ACB2-4DA0-814D-FB12D16FAAE7}" destId="{2002FC5E-1D5C-4D29-9608-D36DDFAA739D}" srcOrd="0" destOrd="0" presId="urn:microsoft.com/office/officeart/2005/8/layout/vList3"/>
    <dgm:cxn modelId="{D174DC0F-77AB-4D51-B6E6-004985DAF5AC}" type="presParOf" srcId="{2002FC5E-1D5C-4D29-9608-D36DDFAA739D}" destId="{262DDC8C-13C2-4509-8F06-B301809CD88F}" srcOrd="0" destOrd="0" presId="urn:microsoft.com/office/officeart/2005/8/layout/vList3"/>
    <dgm:cxn modelId="{B7FAE248-D5C8-4471-A5CC-58CC18EF78AE}" type="presParOf" srcId="{2002FC5E-1D5C-4D29-9608-D36DDFAA739D}" destId="{6A405F7D-0939-47F3-816C-1273BF0F8526}" srcOrd="1" destOrd="0" presId="urn:microsoft.com/office/officeart/2005/8/layout/vList3"/>
    <dgm:cxn modelId="{B93BA4D6-0067-431A-844F-8EA81D7201B3}" type="presParOf" srcId="{7B5CA858-ACB2-4DA0-814D-FB12D16FAAE7}" destId="{3C254E34-7D20-4FFE-86E1-6D3AA5031B37}" srcOrd="1" destOrd="0" presId="urn:microsoft.com/office/officeart/2005/8/layout/vList3"/>
    <dgm:cxn modelId="{A9AAD43C-4CD2-46A7-9EB9-759326001610}" type="presParOf" srcId="{7B5CA858-ACB2-4DA0-814D-FB12D16FAAE7}" destId="{E4240578-A50C-4901-A01E-5CDB8D638B8D}" srcOrd="2" destOrd="0" presId="urn:microsoft.com/office/officeart/2005/8/layout/vList3"/>
    <dgm:cxn modelId="{9D29B72B-B8CA-413B-A4BB-D6B487B15056}" type="presParOf" srcId="{E4240578-A50C-4901-A01E-5CDB8D638B8D}" destId="{86CE3549-9926-4887-A631-BDB6953FAA62}" srcOrd="0" destOrd="0" presId="urn:microsoft.com/office/officeart/2005/8/layout/vList3"/>
    <dgm:cxn modelId="{CBB1CA94-23F8-454D-9140-B81C8F3F1C71}" type="presParOf" srcId="{E4240578-A50C-4901-A01E-5CDB8D638B8D}" destId="{367138EF-8861-45BE-9E54-6E20E40E74D9}" srcOrd="1" destOrd="0" presId="urn:microsoft.com/office/officeart/2005/8/layout/vList3"/>
    <dgm:cxn modelId="{53AE5F4B-9FEF-44A8-B6A9-0F1C7331D4C0}" type="presParOf" srcId="{7B5CA858-ACB2-4DA0-814D-FB12D16FAAE7}" destId="{C3F1F1F4-8C1D-4121-ABB8-5C64C9DAA89A}" srcOrd="3" destOrd="0" presId="urn:microsoft.com/office/officeart/2005/8/layout/vList3"/>
    <dgm:cxn modelId="{58D40BD8-E8D9-4A63-83AF-A1E193084FB5}" type="presParOf" srcId="{7B5CA858-ACB2-4DA0-814D-FB12D16FAAE7}" destId="{D1D81702-D87A-4F6A-A6BE-2123E7AE59E2}" srcOrd="4" destOrd="0" presId="urn:microsoft.com/office/officeart/2005/8/layout/vList3"/>
    <dgm:cxn modelId="{CF54B296-8D92-40FF-B296-D50BA1A11C05}" type="presParOf" srcId="{D1D81702-D87A-4F6A-A6BE-2123E7AE59E2}" destId="{69C9A097-4585-4911-8CEC-646255AD7ACD}" srcOrd="0" destOrd="0" presId="urn:microsoft.com/office/officeart/2005/8/layout/vList3"/>
    <dgm:cxn modelId="{99C2318F-FEF3-4084-91CA-932DF2B72B84}" type="presParOf" srcId="{D1D81702-D87A-4F6A-A6BE-2123E7AE59E2}" destId="{14DC5149-A18D-4759-B076-2383DC2C19E9}" srcOrd="1" destOrd="0" presId="urn:microsoft.com/office/officeart/2005/8/layout/vList3"/>
    <dgm:cxn modelId="{F35BD70F-086A-48D7-96FF-AFF3411224EC}" type="presParOf" srcId="{7B5CA858-ACB2-4DA0-814D-FB12D16FAAE7}" destId="{1780371D-4B94-4634-A126-D99884255F8E}" srcOrd="5" destOrd="0" presId="urn:microsoft.com/office/officeart/2005/8/layout/vList3"/>
    <dgm:cxn modelId="{DE092E8C-D4FC-4D66-ADB5-AEBD1498B688}" type="presParOf" srcId="{7B5CA858-ACB2-4DA0-814D-FB12D16FAAE7}" destId="{D622E3F7-6D1A-4167-B904-A719E799F0F0}" srcOrd="6" destOrd="0" presId="urn:microsoft.com/office/officeart/2005/8/layout/vList3"/>
    <dgm:cxn modelId="{22D8FF1E-9AA5-41FB-B605-76B6F86715BB}" type="presParOf" srcId="{D622E3F7-6D1A-4167-B904-A719E799F0F0}" destId="{19F400A1-8E79-412E-B120-17E3FD403068}" srcOrd="0" destOrd="0" presId="urn:microsoft.com/office/officeart/2005/8/layout/vList3"/>
    <dgm:cxn modelId="{A2A2EFC0-0CC1-4E9B-8D33-F0CA000D4E5D}" type="presParOf" srcId="{D622E3F7-6D1A-4167-B904-A719E799F0F0}" destId="{74F60F5C-2949-4A3F-BE68-AF367C4F42C0}" srcOrd="1" destOrd="0" presId="urn:microsoft.com/office/officeart/2005/8/layout/vList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3.xml><?xml version="1.0" encoding="utf-8"?>
<dgm:dataModel xmlns:dgm="http://schemas.openxmlformats.org/drawingml/2006/diagram" xmlns:a="http://schemas.openxmlformats.org/drawingml/2006/main">
  <dgm:ptLst>
    <dgm:pt modelId="{DD152FF0-E80F-4EF2-8118-CC039750BC55}" type="doc">
      <dgm:prSet loTypeId="urn:microsoft.com/office/officeart/2005/8/layout/process2" loCatId="process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de-DE"/>
        </a:p>
      </dgm:t>
    </dgm:pt>
    <dgm:pt modelId="{7812DC13-7B6E-4B6B-8F4B-A753F195627D}">
      <dgm:prSet phldrT="[Text]"/>
      <dgm:spPr>
        <a:solidFill>
          <a:schemeClr val="tx1">
            <a:lumMod val="60000"/>
            <a:lumOff val="40000"/>
          </a:schemeClr>
        </a:solidFill>
      </dgm:spPr>
      <dgm:t>
        <a:bodyPr/>
        <a:lstStyle/>
        <a:p>
          <a:r>
            <a:rPr lang="de-DE" dirty="0" err="1"/>
            <a:t>Literature</a:t>
          </a:r>
          <a:r>
            <a:rPr lang="de-DE" dirty="0"/>
            <a:t> &amp; Tool Research</a:t>
          </a:r>
        </a:p>
      </dgm:t>
    </dgm:pt>
    <dgm:pt modelId="{4E959C39-438A-4CC2-915B-DB7E9374CFF7}" type="parTrans" cxnId="{6AC05930-59AA-4C77-80FF-16CB66DB35B9}">
      <dgm:prSet/>
      <dgm:spPr/>
      <dgm:t>
        <a:bodyPr/>
        <a:lstStyle/>
        <a:p>
          <a:endParaRPr lang="de-DE"/>
        </a:p>
      </dgm:t>
    </dgm:pt>
    <dgm:pt modelId="{19A73095-26CB-495D-994C-526EF3477A07}" type="sibTrans" cxnId="{6AC05930-59AA-4C77-80FF-16CB66DB35B9}">
      <dgm:prSet/>
      <dgm:spPr/>
      <dgm:t>
        <a:bodyPr/>
        <a:lstStyle/>
        <a:p>
          <a:endParaRPr lang="de-DE"/>
        </a:p>
      </dgm:t>
    </dgm:pt>
    <dgm:pt modelId="{CF9D7F2F-5CD2-46E5-861C-FB10C5B10ED3}">
      <dgm:prSet phldrT="[Text]"/>
      <dgm:spPr/>
      <dgm:t>
        <a:bodyPr/>
        <a:lstStyle/>
        <a:p>
          <a:r>
            <a:rPr lang="en-US" dirty="0"/>
            <a:t>Initial Iteration of Prototype Development</a:t>
          </a:r>
          <a:r>
            <a:rPr lang="de-DE" dirty="0"/>
            <a:t> </a:t>
          </a:r>
        </a:p>
      </dgm:t>
    </dgm:pt>
    <dgm:pt modelId="{14DE1FF3-2E00-4399-AFAF-151E673AD2A1}" type="parTrans" cxnId="{20FF0EE5-F7A6-4DAE-B9AF-529BDCAFC78D}">
      <dgm:prSet/>
      <dgm:spPr/>
      <dgm:t>
        <a:bodyPr/>
        <a:lstStyle/>
        <a:p>
          <a:endParaRPr lang="de-DE"/>
        </a:p>
      </dgm:t>
    </dgm:pt>
    <dgm:pt modelId="{3B5AEFDB-A995-4E38-8FD8-5F9F85A62E95}" type="sibTrans" cxnId="{20FF0EE5-F7A6-4DAE-B9AF-529BDCAFC78D}">
      <dgm:prSet/>
      <dgm:spPr/>
      <dgm:t>
        <a:bodyPr/>
        <a:lstStyle/>
        <a:p>
          <a:endParaRPr lang="de-DE"/>
        </a:p>
      </dgm:t>
    </dgm:pt>
    <dgm:pt modelId="{B880E031-1436-4738-BB53-9175775EBD58}">
      <dgm:prSet phldrT="[Text]"/>
      <dgm:spPr/>
      <dgm:t>
        <a:bodyPr/>
        <a:lstStyle/>
        <a:p>
          <a:r>
            <a:rPr lang="de-DE" dirty="0"/>
            <a:t>Further </a:t>
          </a:r>
          <a:r>
            <a:rPr lang="de-DE" dirty="0" err="1"/>
            <a:t>Iterations</a:t>
          </a:r>
          <a:endParaRPr lang="de-DE" dirty="0"/>
        </a:p>
      </dgm:t>
    </dgm:pt>
    <dgm:pt modelId="{D53EFB66-5864-47BB-8E9C-574E29963DAE}" type="parTrans" cxnId="{22BD2D91-288E-4F6C-8757-0B90975D9548}">
      <dgm:prSet/>
      <dgm:spPr/>
      <dgm:t>
        <a:bodyPr/>
        <a:lstStyle/>
        <a:p>
          <a:endParaRPr lang="de-DE"/>
        </a:p>
      </dgm:t>
    </dgm:pt>
    <dgm:pt modelId="{4EC56040-03E3-4003-A8F9-F817EB0D26F0}" type="sibTrans" cxnId="{22BD2D91-288E-4F6C-8757-0B90975D9548}">
      <dgm:prSet/>
      <dgm:spPr/>
      <dgm:t>
        <a:bodyPr/>
        <a:lstStyle/>
        <a:p>
          <a:endParaRPr lang="de-DE"/>
        </a:p>
      </dgm:t>
    </dgm:pt>
    <dgm:pt modelId="{2E7D312C-6466-4790-868E-BBEA21BAFF31}" type="pres">
      <dgm:prSet presAssocID="{DD152FF0-E80F-4EF2-8118-CC039750BC55}" presName="linearFlow" presStyleCnt="0">
        <dgm:presLayoutVars>
          <dgm:resizeHandles val="exact"/>
        </dgm:presLayoutVars>
      </dgm:prSet>
      <dgm:spPr/>
    </dgm:pt>
    <dgm:pt modelId="{0F2C02C0-8E35-44E8-BED2-BF7BFC7C1FC5}" type="pres">
      <dgm:prSet presAssocID="{7812DC13-7B6E-4B6B-8F4B-A753F195627D}" presName="node" presStyleLbl="node1" presStyleIdx="0" presStyleCnt="3">
        <dgm:presLayoutVars>
          <dgm:bulletEnabled val="1"/>
        </dgm:presLayoutVars>
      </dgm:prSet>
      <dgm:spPr/>
    </dgm:pt>
    <dgm:pt modelId="{7096F8B1-30DF-4CCF-B43D-42C95CA1CFFD}" type="pres">
      <dgm:prSet presAssocID="{19A73095-26CB-495D-994C-526EF3477A07}" presName="sibTrans" presStyleLbl="sibTrans2D1" presStyleIdx="0" presStyleCnt="2"/>
      <dgm:spPr/>
    </dgm:pt>
    <dgm:pt modelId="{1FF02AEC-16D0-4738-8B5C-B705DF41228F}" type="pres">
      <dgm:prSet presAssocID="{19A73095-26CB-495D-994C-526EF3477A07}" presName="connectorText" presStyleLbl="sibTrans2D1" presStyleIdx="0" presStyleCnt="2"/>
      <dgm:spPr/>
    </dgm:pt>
    <dgm:pt modelId="{2CBEEC9A-E4CB-470F-9C63-EEF48FDA9138}" type="pres">
      <dgm:prSet presAssocID="{CF9D7F2F-5CD2-46E5-861C-FB10C5B10ED3}" presName="node" presStyleLbl="node1" presStyleIdx="1" presStyleCnt="3">
        <dgm:presLayoutVars>
          <dgm:bulletEnabled val="1"/>
        </dgm:presLayoutVars>
      </dgm:prSet>
      <dgm:spPr/>
    </dgm:pt>
    <dgm:pt modelId="{A9500347-3818-44C7-B78B-5ED807F73305}" type="pres">
      <dgm:prSet presAssocID="{3B5AEFDB-A995-4E38-8FD8-5F9F85A62E95}" presName="sibTrans" presStyleLbl="sibTrans2D1" presStyleIdx="1" presStyleCnt="2"/>
      <dgm:spPr/>
    </dgm:pt>
    <dgm:pt modelId="{7FC88BA1-8EDE-4664-9028-629AF87EAD94}" type="pres">
      <dgm:prSet presAssocID="{3B5AEFDB-A995-4E38-8FD8-5F9F85A62E95}" presName="connectorText" presStyleLbl="sibTrans2D1" presStyleIdx="1" presStyleCnt="2"/>
      <dgm:spPr/>
    </dgm:pt>
    <dgm:pt modelId="{43541660-1F79-4CC5-8F1A-1CF41D09ADBB}" type="pres">
      <dgm:prSet presAssocID="{B880E031-1436-4738-BB53-9175775EBD58}" presName="node" presStyleLbl="node1" presStyleIdx="2" presStyleCnt="3">
        <dgm:presLayoutVars>
          <dgm:bulletEnabled val="1"/>
        </dgm:presLayoutVars>
      </dgm:prSet>
      <dgm:spPr/>
    </dgm:pt>
  </dgm:ptLst>
  <dgm:cxnLst>
    <dgm:cxn modelId="{6AC05930-59AA-4C77-80FF-16CB66DB35B9}" srcId="{DD152FF0-E80F-4EF2-8118-CC039750BC55}" destId="{7812DC13-7B6E-4B6B-8F4B-A753F195627D}" srcOrd="0" destOrd="0" parTransId="{4E959C39-438A-4CC2-915B-DB7E9374CFF7}" sibTransId="{19A73095-26CB-495D-994C-526EF3477A07}"/>
    <dgm:cxn modelId="{DC548638-B1C0-47CE-B7B7-4E50A43FD1FD}" type="presOf" srcId="{DD152FF0-E80F-4EF2-8118-CC039750BC55}" destId="{2E7D312C-6466-4790-868E-BBEA21BAFF31}" srcOrd="0" destOrd="0" presId="urn:microsoft.com/office/officeart/2005/8/layout/process2"/>
    <dgm:cxn modelId="{0829A546-5B54-42D1-86AA-FFF591E92985}" type="presOf" srcId="{3B5AEFDB-A995-4E38-8FD8-5F9F85A62E95}" destId="{7FC88BA1-8EDE-4664-9028-629AF87EAD94}" srcOrd="1" destOrd="0" presId="urn:microsoft.com/office/officeart/2005/8/layout/process2"/>
    <dgm:cxn modelId="{EDBCCE46-EF23-4F92-8A4C-D99F8A18E036}" type="presOf" srcId="{19A73095-26CB-495D-994C-526EF3477A07}" destId="{1FF02AEC-16D0-4738-8B5C-B705DF41228F}" srcOrd="1" destOrd="0" presId="urn:microsoft.com/office/officeart/2005/8/layout/process2"/>
    <dgm:cxn modelId="{78EDE84F-6C01-4AE1-8D04-5A333CED3FC0}" type="presOf" srcId="{7812DC13-7B6E-4B6B-8F4B-A753F195627D}" destId="{0F2C02C0-8E35-44E8-BED2-BF7BFC7C1FC5}" srcOrd="0" destOrd="0" presId="urn:microsoft.com/office/officeart/2005/8/layout/process2"/>
    <dgm:cxn modelId="{22BD2D91-288E-4F6C-8757-0B90975D9548}" srcId="{DD152FF0-E80F-4EF2-8118-CC039750BC55}" destId="{B880E031-1436-4738-BB53-9175775EBD58}" srcOrd="2" destOrd="0" parTransId="{D53EFB66-5864-47BB-8E9C-574E29963DAE}" sibTransId="{4EC56040-03E3-4003-A8F9-F817EB0D26F0}"/>
    <dgm:cxn modelId="{5A06719D-D5D7-4DD7-B617-46E883414B33}" type="presOf" srcId="{19A73095-26CB-495D-994C-526EF3477A07}" destId="{7096F8B1-30DF-4CCF-B43D-42C95CA1CFFD}" srcOrd="0" destOrd="0" presId="urn:microsoft.com/office/officeart/2005/8/layout/process2"/>
    <dgm:cxn modelId="{F3F511A1-30B7-4C3C-9346-73DF69D9FE7F}" type="presOf" srcId="{CF9D7F2F-5CD2-46E5-861C-FB10C5B10ED3}" destId="{2CBEEC9A-E4CB-470F-9C63-EEF48FDA9138}" srcOrd="0" destOrd="0" presId="urn:microsoft.com/office/officeart/2005/8/layout/process2"/>
    <dgm:cxn modelId="{4731E5C5-1430-4AA6-852B-91688A3C1C71}" type="presOf" srcId="{B880E031-1436-4738-BB53-9175775EBD58}" destId="{43541660-1F79-4CC5-8F1A-1CF41D09ADBB}" srcOrd="0" destOrd="0" presId="urn:microsoft.com/office/officeart/2005/8/layout/process2"/>
    <dgm:cxn modelId="{20FF0EE5-F7A6-4DAE-B9AF-529BDCAFC78D}" srcId="{DD152FF0-E80F-4EF2-8118-CC039750BC55}" destId="{CF9D7F2F-5CD2-46E5-861C-FB10C5B10ED3}" srcOrd="1" destOrd="0" parTransId="{14DE1FF3-2E00-4399-AFAF-151E673AD2A1}" sibTransId="{3B5AEFDB-A995-4E38-8FD8-5F9F85A62E95}"/>
    <dgm:cxn modelId="{44326BF1-BE27-496C-BBE2-7B774B787340}" type="presOf" srcId="{3B5AEFDB-A995-4E38-8FD8-5F9F85A62E95}" destId="{A9500347-3818-44C7-B78B-5ED807F73305}" srcOrd="0" destOrd="0" presId="urn:microsoft.com/office/officeart/2005/8/layout/process2"/>
    <dgm:cxn modelId="{031F7F21-EC36-4815-A4B7-E3826038675F}" type="presParOf" srcId="{2E7D312C-6466-4790-868E-BBEA21BAFF31}" destId="{0F2C02C0-8E35-44E8-BED2-BF7BFC7C1FC5}" srcOrd="0" destOrd="0" presId="urn:microsoft.com/office/officeart/2005/8/layout/process2"/>
    <dgm:cxn modelId="{F65EE007-77E2-46FD-8105-714BF79D65DE}" type="presParOf" srcId="{2E7D312C-6466-4790-868E-BBEA21BAFF31}" destId="{7096F8B1-30DF-4CCF-B43D-42C95CA1CFFD}" srcOrd="1" destOrd="0" presId="urn:microsoft.com/office/officeart/2005/8/layout/process2"/>
    <dgm:cxn modelId="{EC517378-A0F9-4616-B0C2-8819701F71B0}" type="presParOf" srcId="{7096F8B1-30DF-4CCF-B43D-42C95CA1CFFD}" destId="{1FF02AEC-16D0-4738-8B5C-B705DF41228F}" srcOrd="0" destOrd="0" presId="urn:microsoft.com/office/officeart/2005/8/layout/process2"/>
    <dgm:cxn modelId="{0FE3F8C4-18A1-4386-A08B-B9BBB7CA8440}" type="presParOf" srcId="{2E7D312C-6466-4790-868E-BBEA21BAFF31}" destId="{2CBEEC9A-E4CB-470F-9C63-EEF48FDA9138}" srcOrd="2" destOrd="0" presId="urn:microsoft.com/office/officeart/2005/8/layout/process2"/>
    <dgm:cxn modelId="{954C9456-A68D-4628-86C1-50F165D4C4F2}" type="presParOf" srcId="{2E7D312C-6466-4790-868E-BBEA21BAFF31}" destId="{A9500347-3818-44C7-B78B-5ED807F73305}" srcOrd="3" destOrd="0" presId="urn:microsoft.com/office/officeart/2005/8/layout/process2"/>
    <dgm:cxn modelId="{04927D81-6D4B-41E9-BC9D-96B1BA5DC4A4}" type="presParOf" srcId="{A9500347-3818-44C7-B78B-5ED807F73305}" destId="{7FC88BA1-8EDE-4664-9028-629AF87EAD94}" srcOrd="0" destOrd="0" presId="urn:microsoft.com/office/officeart/2005/8/layout/process2"/>
    <dgm:cxn modelId="{0BCF09B5-20B5-44EA-8934-41C54DFD754C}" type="presParOf" srcId="{2E7D312C-6466-4790-868E-BBEA21BAFF31}" destId="{43541660-1F79-4CC5-8F1A-1CF41D09ADBB}" srcOrd="4" destOrd="0" presId="urn:microsoft.com/office/officeart/2005/8/layout/process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23D916C0-5C80-4E7A-B360-A5580B8B14ED}" type="doc">
      <dgm:prSet loTypeId="urn:microsoft.com/office/officeart/2005/8/layout/hProcess11" loCatId="process" qsTypeId="urn:microsoft.com/office/officeart/2005/8/quickstyle/simple1" qsCatId="simple" csTypeId="urn:microsoft.com/office/officeart/2005/8/colors/accent1_2" csCatId="accent1" phldr="1"/>
      <dgm:spPr/>
    </dgm:pt>
    <dgm:pt modelId="{A876D3DD-C38C-47C9-B7D6-E6B8EF2698FC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Motivation &amp; Problem</a:t>
          </a:r>
        </a:p>
      </dgm:t>
    </dgm:pt>
    <dgm:pt modelId="{DD43FDFB-A157-4B4C-A011-410D6C53535B}" type="parTrans" cxnId="{48469507-CC92-4D51-BC5D-496B548254CC}">
      <dgm:prSet/>
      <dgm:spPr/>
      <dgm:t>
        <a:bodyPr/>
        <a:lstStyle/>
        <a:p>
          <a:endParaRPr lang="de-DE"/>
        </a:p>
      </dgm:t>
    </dgm:pt>
    <dgm:pt modelId="{7343EE79-EE39-4C7C-904D-9CE14FF4C027}" type="sibTrans" cxnId="{48469507-CC92-4D51-BC5D-496B548254CC}">
      <dgm:prSet/>
      <dgm:spPr/>
      <dgm:t>
        <a:bodyPr/>
        <a:lstStyle/>
        <a:p>
          <a:endParaRPr lang="de-DE"/>
        </a:p>
      </dgm:t>
    </dgm:pt>
    <dgm:pt modelId="{EE1CA128-4D0F-4789-9136-7A16D4ECB9F8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4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4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gm:t>
    </dgm:pt>
    <dgm:pt modelId="{C8C79D1D-DE1F-4034-A206-3B4759F4524F}" type="parTrans" cxnId="{E21A2D90-906D-452C-87B1-7543D28FE654}">
      <dgm:prSet/>
      <dgm:spPr/>
      <dgm:t>
        <a:bodyPr/>
        <a:lstStyle/>
        <a:p>
          <a:endParaRPr lang="de-DE"/>
        </a:p>
      </dgm:t>
    </dgm:pt>
    <dgm:pt modelId="{E279D0F9-D62B-4285-AC01-0AABE11AC58A}" type="sibTrans" cxnId="{E21A2D90-906D-452C-87B1-7543D28FE654}">
      <dgm:prSet/>
      <dgm:spPr/>
      <dgm:t>
        <a:bodyPr/>
        <a:lstStyle/>
        <a:p>
          <a:endParaRPr lang="de-DE"/>
        </a:p>
      </dgm:t>
    </dgm:pt>
    <dgm:pt modelId="{5C8EBA09-0678-4974-82C2-D8763DD5A194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Methodology</a:t>
          </a:r>
          <a:endParaRPr lang="de-DE" sz="1300" dirty="0">
            <a:solidFill>
              <a:schemeClr val="bg1"/>
            </a:solidFill>
          </a:endParaRPr>
        </a:p>
      </dgm:t>
    </dgm:pt>
    <dgm:pt modelId="{B83CBBC7-FB76-4A5C-AD61-C27249257BE3}" type="parTrans" cxnId="{CAD80DBF-2746-4CF2-8FE6-DCFE95BCD864}">
      <dgm:prSet/>
      <dgm:spPr/>
      <dgm:t>
        <a:bodyPr/>
        <a:lstStyle/>
        <a:p>
          <a:endParaRPr lang="de-DE"/>
        </a:p>
      </dgm:t>
    </dgm:pt>
    <dgm:pt modelId="{0825D538-4504-4AC8-94D5-CE2CD1CE3320}" type="sibTrans" cxnId="{CAD80DBF-2746-4CF2-8FE6-DCFE95BCD864}">
      <dgm:prSet/>
      <dgm:spPr/>
      <dgm:t>
        <a:bodyPr/>
        <a:lstStyle/>
        <a:p>
          <a:endParaRPr lang="de-DE"/>
        </a:p>
      </dgm:t>
    </dgm:pt>
    <dgm:pt modelId="{4E0C3201-E5E3-4C26-A3BC-5EE16E230809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Concept &amp; Implement.</a:t>
          </a:r>
        </a:p>
      </dgm:t>
    </dgm:pt>
    <dgm:pt modelId="{A15C38C5-2CE2-4C7E-9C30-2A04D1847286}" type="parTrans" cxnId="{2445640F-7F78-4F05-B825-F67974D0C9AA}">
      <dgm:prSet/>
      <dgm:spPr/>
      <dgm:t>
        <a:bodyPr/>
        <a:lstStyle/>
        <a:p>
          <a:endParaRPr lang="de-DE"/>
        </a:p>
      </dgm:t>
    </dgm:pt>
    <dgm:pt modelId="{96A25547-6DBC-4936-ABBA-0A3A017B6C8D}" type="sibTrans" cxnId="{2445640F-7F78-4F05-B825-F67974D0C9AA}">
      <dgm:prSet/>
      <dgm:spPr/>
      <dgm:t>
        <a:bodyPr/>
        <a:lstStyle/>
        <a:p>
          <a:endParaRPr lang="de-DE"/>
        </a:p>
      </dgm:t>
    </dgm:pt>
    <dgm:pt modelId="{0EE7E91F-3258-4FA9-ACFA-117F27132860}">
      <dgm:prSet phldrT="[Text]" custT="1"/>
      <dgm:spPr/>
      <dgm:t>
        <a:bodyPr/>
        <a:lstStyle/>
        <a:p>
          <a:r>
            <a:rPr lang="de-DE" sz="1400" dirty="0" err="1">
              <a:solidFill>
                <a:schemeClr val="bg1"/>
              </a:solidFill>
            </a:rPr>
            <a:t>Conclusion</a:t>
          </a:r>
          <a:r>
            <a:rPr lang="de-DE" sz="1400" dirty="0">
              <a:solidFill>
                <a:schemeClr val="bg1"/>
              </a:solidFill>
            </a:rPr>
            <a:t> &amp; Future Work</a:t>
          </a:r>
          <a:endParaRPr lang="de-DE" sz="1200" dirty="0">
            <a:solidFill>
              <a:schemeClr val="bg1"/>
            </a:solidFill>
          </a:endParaRPr>
        </a:p>
      </dgm:t>
    </dgm:pt>
    <dgm:pt modelId="{00FA8302-85A1-4970-96CE-FBA6097E7A8E}" type="parTrans" cxnId="{14C55185-6D96-4F0D-825B-BA182D403766}">
      <dgm:prSet/>
      <dgm:spPr/>
      <dgm:t>
        <a:bodyPr/>
        <a:lstStyle/>
        <a:p>
          <a:endParaRPr lang="de-DE"/>
        </a:p>
      </dgm:t>
    </dgm:pt>
    <dgm:pt modelId="{159CC202-D806-4BA1-B4B6-AA24BC233771}" type="sibTrans" cxnId="{14C55185-6D96-4F0D-825B-BA182D403766}">
      <dgm:prSet/>
      <dgm:spPr/>
      <dgm:t>
        <a:bodyPr/>
        <a:lstStyle/>
        <a:p>
          <a:endParaRPr lang="de-DE"/>
        </a:p>
      </dgm:t>
    </dgm:pt>
    <dgm:pt modelId="{C3052FF6-E130-4C21-8FF4-748A2527488F}">
      <dgm:prSet phldrT="[Text]" custT="1"/>
      <dgm:spPr/>
      <dgm:t>
        <a:bodyPr/>
        <a:lstStyle/>
        <a:p>
          <a:r>
            <a:rPr lang="de-DE" sz="1400" dirty="0">
              <a:solidFill>
                <a:schemeClr val="bg1"/>
              </a:solidFill>
            </a:rPr>
            <a:t>Evaluation &amp; </a:t>
          </a:r>
          <a:r>
            <a:rPr lang="de-DE" sz="1400" dirty="0" err="1">
              <a:solidFill>
                <a:schemeClr val="bg1"/>
              </a:solidFill>
            </a:rPr>
            <a:t>Discussion</a:t>
          </a:r>
          <a:endParaRPr lang="de-DE" sz="1400" dirty="0">
            <a:solidFill>
              <a:schemeClr val="bg1"/>
            </a:solidFill>
          </a:endParaRPr>
        </a:p>
      </dgm:t>
    </dgm:pt>
    <dgm:pt modelId="{B619A518-C8B3-41C5-A301-A0C03E784CAE}" type="parTrans" cxnId="{EBC9AE8B-240B-4F19-A911-330AB168A23E}">
      <dgm:prSet/>
      <dgm:spPr/>
      <dgm:t>
        <a:bodyPr/>
        <a:lstStyle/>
        <a:p>
          <a:endParaRPr lang="de-DE"/>
        </a:p>
      </dgm:t>
    </dgm:pt>
    <dgm:pt modelId="{61ACA129-3BFD-436E-A964-F719C209408C}" type="sibTrans" cxnId="{EBC9AE8B-240B-4F19-A911-330AB168A23E}">
      <dgm:prSet/>
      <dgm:spPr/>
      <dgm:t>
        <a:bodyPr/>
        <a:lstStyle/>
        <a:p>
          <a:endParaRPr lang="de-DE"/>
        </a:p>
      </dgm:t>
    </dgm:pt>
    <dgm:pt modelId="{5A119723-F120-4225-9178-9C1A06E97759}" type="pres">
      <dgm:prSet presAssocID="{23D916C0-5C80-4E7A-B360-A5580B8B14ED}" presName="Name0" presStyleCnt="0">
        <dgm:presLayoutVars>
          <dgm:dir/>
          <dgm:resizeHandles val="exact"/>
        </dgm:presLayoutVars>
      </dgm:prSet>
      <dgm:spPr/>
    </dgm:pt>
    <dgm:pt modelId="{788695C5-D3D5-4035-9DBB-FAA460D2B48A}" type="pres">
      <dgm:prSet presAssocID="{23D916C0-5C80-4E7A-B360-A5580B8B14ED}" presName="arrow" presStyleLbl="bgShp" presStyleIdx="0" presStyleCnt="1"/>
      <dgm:spPr/>
    </dgm:pt>
    <dgm:pt modelId="{551C0A20-B9FD-41CD-9778-817433B32C95}" type="pres">
      <dgm:prSet presAssocID="{23D916C0-5C80-4E7A-B360-A5580B8B14ED}" presName="points" presStyleCnt="0"/>
      <dgm:spPr/>
    </dgm:pt>
    <dgm:pt modelId="{E1DFCD98-DE48-4B93-9CF8-BEB9C6E5587C}" type="pres">
      <dgm:prSet presAssocID="{A876D3DD-C38C-47C9-B7D6-E6B8EF2698FC}" presName="compositeA" presStyleCnt="0"/>
      <dgm:spPr/>
    </dgm:pt>
    <dgm:pt modelId="{D4B769C1-51F5-4220-9680-96F52FDAC6BE}" type="pres">
      <dgm:prSet presAssocID="{A876D3DD-C38C-47C9-B7D6-E6B8EF2698FC}" presName="textA" presStyleLbl="revTx" presStyleIdx="0" presStyleCnt="6">
        <dgm:presLayoutVars>
          <dgm:bulletEnabled val="1"/>
        </dgm:presLayoutVars>
      </dgm:prSet>
      <dgm:spPr/>
    </dgm:pt>
    <dgm:pt modelId="{D7317785-632C-49AB-B985-2D49DDD6E936}" type="pres">
      <dgm:prSet presAssocID="{A876D3DD-C38C-47C9-B7D6-E6B8EF2698FC}" presName="circleA" presStyleLbl="node1" presStyleIdx="0" presStyleCnt="6"/>
      <dgm:spPr/>
    </dgm:pt>
    <dgm:pt modelId="{39B02E8F-52B7-4F92-9526-0D06096EF543}" type="pres">
      <dgm:prSet presAssocID="{A876D3DD-C38C-47C9-B7D6-E6B8EF2698FC}" presName="spaceA" presStyleCnt="0"/>
      <dgm:spPr/>
    </dgm:pt>
    <dgm:pt modelId="{87210775-9E69-4ACB-B832-0783B8D28646}" type="pres">
      <dgm:prSet presAssocID="{7343EE79-EE39-4C7C-904D-9CE14FF4C027}" presName="space" presStyleCnt="0"/>
      <dgm:spPr/>
    </dgm:pt>
    <dgm:pt modelId="{C1D2BACB-B03D-4A82-983E-F2CF89083878}" type="pres">
      <dgm:prSet presAssocID="{EE1CA128-4D0F-4789-9136-7A16D4ECB9F8}" presName="compositeB" presStyleCnt="0"/>
      <dgm:spPr/>
    </dgm:pt>
    <dgm:pt modelId="{75DD2BF8-D61A-4389-94AE-06C7714A3CAE}" type="pres">
      <dgm:prSet presAssocID="{EE1CA128-4D0F-4789-9136-7A16D4ECB9F8}" presName="textB" presStyleLbl="revTx" presStyleIdx="1" presStyleCnt="6" custScaleX="110430">
        <dgm:presLayoutVars>
          <dgm:bulletEnabled val="1"/>
        </dgm:presLayoutVars>
      </dgm:prSet>
      <dgm:spPr/>
    </dgm:pt>
    <dgm:pt modelId="{EEDC3D65-3EDD-4605-9B98-83CFA38BBC23}" type="pres">
      <dgm:prSet presAssocID="{EE1CA128-4D0F-4789-9136-7A16D4ECB9F8}" presName="circleB" presStyleLbl="node1" presStyleIdx="1" presStyleCnt="6"/>
      <dgm:spPr/>
    </dgm:pt>
    <dgm:pt modelId="{A6EE507A-9C1D-4A41-A75A-C3F5E2A1BA04}" type="pres">
      <dgm:prSet presAssocID="{EE1CA128-4D0F-4789-9136-7A16D4ECB9F8}" presName="spaceB" presStyleCnt="0"/>
      <dgm:spPr/>
    </dgm:pt>
    <dgm:pt modelId="{E5758376-1E2E-4D2E-9003-3CC2C5EAB41C}" type="pres">
      <dgm:prSet presAssocID="{E279D0F9-D62B-4285-AC01-0AABE11AC58A}" presName="space" presStyleCnt="0"/>
      <dgm:spPr/>
    </dgm:pt>
    <dgm:pt modelId="{259EC752-A2F1-41EC-904B-F440464A0C3D}" type="pres">
      <dgm:prSet presAssocID="{5C8EBA09-0678-4974-82C2-D8763DD5A194}" presName="compositeA" presStyleCnt="0"/>
      <dgm:spPr/>
    </dgm:pt>
    <dgm:pt modelId="{94C56104-99FC-4CB8-90F5-2486AB5C50B9}" type="pres">
      <dgm:prSet presAssocID="{5C8EBA09-0678-4974-82C2-D8763DD5A194}" presName="textA" presStyleLbl="revTx" presStyleIdx="2" presStyleCnt="6" custScaleX="116432">
        <dgm:presLayoutVars>
          <dgm:bulletEnabled val="1"/>
        </dgm:presLayoutVars>
      </dgm:prSet>
      <dgm:spPr/>
    </dgm:pt>
    <dgm:pt modelId="{B979E82C-3B8D-4667-A03C-45BEE16CE749}" type="pres">
      <dgm:prSet presAssocID="{5C8EBA09-0678-4974-82C2-D8763DD5A194}" presName="circleA" presStyleLbl="node1" presStyleIdx="2" presStyleCnt="6"/>
      <dgm:spPr/>
    </dgm:pt>
    <dgm:pt modelId="{B9EAD643-5DCB-44B8-B20E-FF7069A9A915}" type="pres">
      <dgm:prSet presAssocID="{5C8EBA09-0678-4974-82C2-D8763DD5A194}" presName="spaceA" presStyleCnt="0"/>
      <dgm:spPr/>
    </dgm:pt>
    <dgm:pt modelId="{1ED2B015-06F8-4D40-88F1-B760DCE63122}" type="pres">
      <dgm:prSet presAssocID="{0825D538-4504-4AC8-94D5-CE2CD1CE3320}" presName="space" presStyleCnt="0"/>
      <dgm:spPr/>
    </dgm:pt>
    <dgm:pt modelId="{603B56D5-E49F-4B46-9A19-E60FFCBFB39C}" type="pres">
      <dgm:prSet presAssocID="{4E0C3201-E5E3-4C26-A3BC-5EE16E230809}" presName="compositeB" presStyleCnt="0"/>
      <dgm:spPr/>
    </dgm:pt>
    <dgm:pt modelId="{1F2F665A-CD7E-44B2-9F54-91E3A9D78CA0}" type="pres">
      <dgm:prSet presAssocID="{4E0C3201-E5E3-4C26-A3BC-5EE16E230809}" presName="textB" presStyleLbl="revTx" presStyleIdx="3" presStyleCnt="6" custScaleX="129577">
        <dgm:presLayoutVars>
          <dgm:bulletEnabled val="1"/>
        </dgm:presLayoutVars>
      </dgm:prSet>
      <dgm:spPr/>
    </dgm:pt>
    <dgm:pt modelId="{1BD4A6CF-15C6-4993-BFD9-B4F6875DDC5C}" type="pres">
      <dgm:prSet presAssocID="{4E0C3201-E5E3-4C26-A3BC-5EE16E230809}" presName="circleB" presStyleLbl="node1" presStyleIdx="3" presStyleCnt="6"/>
      <dgm:spPr>
        <a:solidFill>
          <a:schemeClr val="accent1"/>
        </a:solidFill>
      </dgm:spPr>
    </dgm:pt>
    <dgm:pt modelId="{F0A289C1-872E-4162-95A1-8803F1C12998}" type="pres">
      <dgm:prSet presAssocID="{4E0C3201-E5E3-4C26-A3BC-5EE16E230809}" presName="spaceB" presStyleCnt="0"/>
      <dgm:spPr/>
    </dgm:pt>
    <dgm:pt modelId="{6C75DE8C-39A1-402A-AF6F-28A327F1BA92}" type="pres">
      <dgm:prSet presAssocID="{96A25547-6DBC-4936-ABBA-0A3A017B6C8D}" presName="space" presStyleCnt="0"/>
      <dgm:spPr/>
    </dgm:pt>
    <dgm:pt modelId="{45BB5AD3-2AAA-4C9C-9F33-9B6E504E20AE}" type="pres">
      <dgm:prSet presAssocID="{C3052FF6-E130-4C21-8FF4-748A2527488F}" presName="compositeA" presStyleCnt="0"/>
      <dgm:spPr/>
    </dgm:pt>
    <dgm:pt modelId="{874951B8-1D8F-4EE0-BDBC-9995E089A354}" type="pres">
      <dgm:prSet presAssocID="{C3052FF6-E130-4C21-8FF4-748A2527488F}" presName="textA" presStyleLbl="revTx" presStyleIdx="4" presStyleCnt="6">
        <dgm:presLayoutVars>
          <dgm:bulletEnabled val="1"/>
        </dgm:presLayoutVars>
      </dgm:prSet>
      <dgm:spPr/>
    </dgm:pt>
    <dgm:pt modelId="{95E3BBC3-E72D-4372-B20F-137E02E076A0}" type="pres">
      <dgm:prSet presAssocID="{C3052FF6-E130-4C21-8FF4-748A2527488F}" presName="circleA" presStyleLbl="node1" presStyleIdx="4" presStyleCnt="6"/>
      <dgm:spPr/>
    </dgm:pt>
    <dgm:pt modelId="{D649DA1F-6BCD-4C29-875D-01A1ECF3FD6C}" type="pres">
      <dgm:prSet presAssocID="{C3052FF6-E130-4C21-8FF4-748A2527488F}" presName="spaceA" presStyleCnt="0"/>
      <dgm:spPr/>
    </dgm:pt>
    <dgm:pt modelId="{66F6082C-4F4C-4035-AB00-3A2FCBD369AE}" type="pres">
      <dgm:prSet presAssocID="{61ACA129-3BFD-436E-A964-F719C209408C}" presName="space" presStyleCnt="0"/>
      <dgm:spPr/>
    </dgm:pt>
    <dgm:pt modelId="{76CA5ED1-7C51-48F0-9FEB-CCDD4E70B327}" type="pres">
      <dgm:prSet presAssocID="{0EE7E91F-3258-4FA9-ACFA-117F27132860}" presName="compositeB" presStyleCnt="0"/>
      <dgm:spPr/>
    </dgm:pt>
    <dgm:pt modelId="{CAA06B61-1BB3-43A7-BA33-CC6743BF4782}" type="pres">
      <dgm:prSet presAssocID="{0EE7E91F-3258-4FA9-ACFA-117F27132860}" presName="textB" presStyleLbl="revTx" presStyleIdx="5" presStyleCnt="6">
        <dgm:presLayoutVars>
          <dgm:bulletEnabled val="1"/>
        </dgm:presLayoutVars>
      </dgm:prSet>
      <dgm:spPr/>
    </dgm:pt>
    <dgm:pt modelId="{378AE84F-BA6A-43A8-86A5-B5E7DE0DE92B}" type="pres">
      <dgm:prSet presAssocID="{0EE7E91F-3258-4FA9-ACFA-117F27132860}" presName="circleB" presStyleLbl="node1" presStyleIdx="5" presStyleCnt="6"/>
      <dgm:spPr/>
    </dgm:pt>
    <dgm:pt modelId="{9413808F-C3C0-4633-8177-A19723EA1A27}" type="pres">
      <dgm:prSet presAssocID="{0EE7E91F-3258-4FA9-ACFA-117F27132860}" presName="spaceB" presStyleCnt="0"/>
      <dgm:spPr/>
    </dgm:pt>
  </dgm:ptLst>
  <dgm:cxnLst>
    <dgm:cxn modelId="{48469507-CC92-4D51-BC5D-496B548254CC}" srcId="{23D916C0-5C80-4E7A-B360-A5580B8B14ED}" destId="{A876D3DD-C38C-47C9-B7D6-E6B8EF2698FC}" srcOrd="0" destOrd="0" parTransId="{DD43FDFB-A157-4B4C-A011-410D6C53535B}" sibTransId="{7343EE79-EE39-4C7C-904D-9CE14FF4C027}"/>
    <dgm:cxn modelId="{76BDFE0E-5DB8-4E5E-AE7F-AD19FF8877D2}" type="presOf" srcId="{4E0C3201-E5E3-4C26-A3BC-5EE16E230809}" destId="{1F2F665A-CD7E-44B2-9F54-91E3A9D78CA0}" srcOrd="0" destOrd="0" presId="urn:microsoft.com/office/officeart/2005/8/layout/hProcess11"/>
    <dgm:cxn modelId="{2445640F-7F78-4F05-B825-F67974D0C9AA}" srcId="{23D916C0-5C80-4E7A-B360-A5580B8B14ED}" destId="{4E0C3201-E5E3-4C26-A3BC-5EE16E230809}" srcOrd="3" destOrd="0" parTransId="{A15C38C5-2CE2-4C7E-9C30-2A04D1847286}" sibTransId="{96A25547-6DBC-4936-ABBA-0A3A017B6C8D}"/>
    <dgm:cxn modelId="{CF6AE861-1455-4FAB-BBD8-C09D564DA25D}" type="presOf" srcId="{EE1CA128-4D0F-4789-9136-7A16D4ECB9F8}" destId="{75DD2BF8-D61A-4389-94AE-06C7714A3CAE}" srcOrd="0" destOrd="0" presId="urn:microsoft.com/office/officeart/2005/8/layout/hProcess11"/>
    <dgm:cxn modelId="{AF628D79-1D01-49B9-AF75-85B8219FD33E}" type="presOf" srcId="{5C8EBA09-0678-4974-82C2-D8763DD5A194}" destId="{94C56104-99FC-4CB8-90F5-2486AB5C50B9}" srcOrd="0" destOrd="0" presId="urn:microsoft.com/office/officeart/2005/8/layout/hProcess11"/>
    <dgm:cxn modelId="{14C55185-6D96-4F0D-825B-BA182D403766}" srcId="{23D916C0-5C80-4E7A-B360-A5580B8B14ED}" destId="{0EE7E91F-3258-4FA9-ACFA-117F27132860}" srcOrd="5" destOrd="0" parTransId="{00FA8302-85A1-4970-96CE-FBA6097E7A8E}" sibTransId="{159CC202-D806-4BA1-B4B6-AA24BC233771}"/>
    <dgm:cxn modelId="{EBC9AE8B-240B-4F19-A911-330AB168A23E}" srcId="{23D916C0-5C80-4E7A-B360-A5580B8B14ED}" destId="{C3052FF6-E130-4C21-8FF4-748A2527488F}" srcOrd="4" destOrd="0" parTransId="{B619A518-C8B3-41C5-A301-A0C03E784CAE}" sibTransId="{61ACA129-3BFD-436E-A964-F719C209408C}"/>
    <dgm:cxn modelId="{E21A2D90-906D-452C-87B1-7543D28FE654}" srcId="{23D916C0-5C80-4E7A-B360-A5580B8B14ED}" destId="{EE1CA128-4D0F-4789-9136-7A16D4ECB9F8}" srcOrd="1" destOrd="0" parTransId="{C8C79D1D-DE1F-4034-A206-3B4759F4524F}" sibTransId="{E279D0F9-D62B-4285-AC01-0AABE11AC58A}"/>
    <dgm:cxn modelId="{DE65D69B-07BE-4583-A919-0BB4ECAE3F47}" type="presOf" srcId="{0EE7E91F-3258-4FA9-ACFA-117F27132860}" destId="{CAA06B61-1BB3-43A7-BA33-CC6743BF4782}" srcOrd="0" destOrd="0" presId="urn:microsoft.com/office/officeart/2005/8/layout/hProcess11"/>
    <dgm:cxn modelId="{A8F9B3A5-E084-4042-8C7A-74E7AFC26B70}" type="presOf" srcId="{C3052FF6-E130-4C21-8FF4-748A2527488F}" destId="{874951B8-1D8F-4EE0-BDBC-9995E089A354}" srcOrd="0" destOrd="0" presId="urn:microsoft.com/office/officeart/2005/8/layout/hProcess11"/>
    <dgm:cxn modelId="{6D5985A6-DEB7-4FF5-8A4A-C89FAD599A95}" type="presOf" srcId="{A876D3DD-C38C-47C9-B7D6-E6B8EF2698FC}" destId="{D4B769C1-51F5-4220-9680-96F52FDAC6BE}" srcOrd="0" destOrd="0" presId="urn:microsoft.com/office/officeart/2005/8/layout/hProcess11"/>
    <dgm:cxn modelId="{CAD80DBF-2746-4CF2-8FE6-DCFE95BCD864}" srcId="{23D916C0-5C80-4E7A-B360-A5580B8B14ED}" destId="{5C8EBA09-0678-4974-82C2-D8763DD5A194}" srcOrd="2" destOrd="0" parTransId="{B83CBBC7-FB76-4A5C-AD61-C27249257BE3}" sibTransId="{0825D538-4504-4AC8-94D5-CE2CD1CE3320}"/>
    <dgm:cxn modelId="{FFB57ACC-9C47-47AB-8D55-635A7E01C04C}" type="presOf" srcId="{23D916C0-5C80-4E7A-B360-A5580B8B14ED}" destId="{5A119723-F120-4225-9178-9C1A06E97759}" srcOrd="0" destOrd="0" presId="urn:microsoft.com/office/officeart/2005/8/layout/hProcess11"/>
    <dgm:cxn modelId="{8501634D-4AF2-46EE-9186-7BB42DD2A6F3}" type="presParOf" srcId="{5A119723-F120-4225-9178-9C1A06E97759}" destId="{788695C5-D3D5-4035-9DBB-FAA460D2B48A}" srcOrd="0" destOrd="0" presId="urn:microsoft.com/office/officeart/2005/8/layout/hProcess11"/>
    <dgm:cxn modelId="{78A29FDF-8B6B-410D-8F58-3F753B8122AF}" type="presParOf" srcId="{5A119723-F120-4225-9178-9C1A06E97759}" destId="{551C0A20-B9FD-41CD-9778-817433B32C95}" srcOrd="1" destOrd="0" presId="urn:microsoft.com/office/officeart/2005/8/layout/hProcess11"/>
    <dgm:cxn modelId="{587622B4-9AA4-4761-8764-BC6B84DD2DB4}" type="presParOf" srcId="{551C0A20-B9FD-41CD-9778-817433B32C95}" destId="{E1DFCD98-DE48-4B93-9CF8-BEB9C6E5587C}" srcOrd="0" destOrd="0" presId="urn:microsoft.com/office/officeart/2005/8/layout/hProcess11"/>
    <dgm:cxn modelId="{833FC1CE-6D71-4576-B540-2768F366423D}" type="presParOf" srcId="{E1DFCD98-DE48-4B93-9CF8-BEB9C6E5587C}" destId="{D4B769C1-51F5-4220-9680-96F52FDAC6BE}" srcOrd="0" destOrd="0" presId="urn:microsoft.com/office/officeart/2005/8/layout/hProcess11"/>
    <dgm:cxn modelId="{D25285E8-D8F3-4D35-9C5B-A64659E6039A}" type="presParOf" srcId="{E1DFCD98-DE48-4B93-9CF8-BEB9C6E5587C}" destId="{D7317785-632C-49AB-B985-2D49DDD6E936}" srcOrd="1" destOrd="0" presId="urn:microsoft.com/office/officeart/2005/8/layout/hProcess11"/>
    <dgm:cxn modelId="{35BD3656-C2AE-40F1-A0A7-4CA148ABE81E}" type="presParOf" srcId="{E1DFCD98-DE48-4B93-9CF8-BEB9C6E5587C}" destId="{39B02E8F-52B7-4F92-9526-0D06096EF543}" srcOrd="2" destOrd="0" presId="urn:microsoft.com/office/officeart/2005/8/layout/hProcess11"/>
    <dgm:cxn modelId="{C2734E90-D5B6-4579-A520-2D76938D3726}" type="presParOf" srcId="{551C0A20-B9FD-41CD-9778-817433B32C95}" destId="{87210775-9E69-4ACB-B832-0783B8D28646}" srcOrd="1" destOrd="0" presId="urn:microsoft.com/office/officeart/2005/8/layout/hProcess11"/>
    <dgm:cxn modelId="{AC18133F-363F-43CC-93A9-02A9FE512A3C}" type="presParOf" srcId="{551C0A20-B9FD-41CD-9778-817433B32C95}" destId="{C1D2BACB-B03D-4A82-983E-F2CF89083878}" srcOrd="2" destOrd="0" presId="urn:microsoft.com/office/officeart/2005/8/layout/hProcess11"/>
    <dgm:cxn modelId="{0662CAD0-39BC-403E-AE62-B80648B2C12D}" type="presParOf" srcId="{C1D2BACB-B03D-4A82-983E-F2CF89083878}" destId="{75DD2BF8-D61A-4389-94AE-06C7714A3CAE}" srcOrd="0" destOrd="0" presId="urn:microsoft.com/office/officeart/2005/8/layout/hProcess11"/>
    <dgm:cxn modelId="{BDAB276A-486F-4E01-97B1-43187C483531}" type="presParOf" srcId="{C1D2BACB-B03D-4A82-983E-F2CF89083878}" destId="{EEDC3D65-3EDD-4605-9B98-83CFA38BBC23}" srcOrd="1" destOrd="0" presId="urn:microsoft.com/office/officeart/2005/8/layout/hProcess11"/>
    <dgm:cxn modelId="{01B371C7-3D0F-49A2-8A76-75BF881D1D40}" type="presParOf" srcId="{C1D2BACB-B03D-4A82-983E-F2CF89083878}" destId="{A6EE507A-9C1D-4A41-A75A-C3F5E2A1BA04}" srcOrd="2" destOrd="0" presId="urn:microsoft.com/office/officeart/2005/8/layout/hProcess11"/>
    <dgm:cxn modelId="{EF3CC518-0620-4493-ABA7-1F2E20C0DDD0}" type="presParOf" srcId="{551C0A20-B9FD-41CD-9778-817433B32C95}" destId="{E5758376-1E2E-4D2E-9003-3CC2C5EAB41C}" srcOrd="3" destOrd="0" presId="urn:microsoft.com/office/officeart/2005/8/layout/hProcess11"/>
    <dgm:cxn modelId="{EB5CA517-8C1E-4D51-B1CB-530EABC7C991}" type="presParOf" srcId="{551C0A20-B9FD-41CD-9778-817433B32C95}" destId="{259EC752-A2F1-41EC-904B-F440464A0C3D}" srcOrd="4" destOrd="0" presId="urn:microsoft.com/office/officeart/2005/8/layout/hProcess11"/>
    <dgm:cxn modelId="{1E0CB8DE-656C-4FB9-854C-1FAA7BE9630A}" type="presParOf" srcId="{259EC752-A2F1-41EC-904B-F440464A0C3D}" destId="{94C56104-99FC-4CB8-90F5-2486AB5C50B9}" srcOrd="0" destOrd="0" presId="urn:microsoft.com/office/officeart/2005/8/layout/hProcess11"/>
    <dgm:cxn modelId="{575550A8-B9B5-45AD-AD90-5FEF0D3A39C2}" type="presParOf" srcId="{259EC752-A2F1-41EC-904B-F440464A0C3D}" destId="{B979E82C-3B8D-4667-A03C-45BEE16CE749}" srcOrd="1" destOrd="0" presId="urn:microsoft.com/office/officeart/2005/8/layout/hProcess11"/>
    <dgm:cxn modelId="{075A595F-63CC-4BF1-B7CF-D3B126485FA7}" type="presParOf" srcId="{259EC752-A2F1-41EC-904B-F440464A0C3D}" destId="{B9EAD643-5DCB-44B8-B20E-FF7069A9A915}" srcOrd="2" destOrd="0" presId="urn:microsoft.com/office/officeart/2005/8/layout/hProcess11"/>
    <dgm:cxn modelId="{2D0CDC90-EE3E-4498-9552-F2995D14E8B7}" type="presParOf" srcId="{551C0A20-B9FD-41CD-9778-817433B32C95}" destId="{1ED2B015-06F8-4D40-88F1-B760DCE63122}" srcOrd="5" destOrd="0" presId="urn:microsoft.com/office/officeart/2005/8/layout/hProcess11"/>
    <dgm:cxn modelId="{2732F5B2-CBE1-4E1F-B292-78736744AE52}" type="presParOf" srcId="{551C0A20-B9FD-41CD-9778-817433B32C95}" destId="{603B56D5-E49F-4B46-9A19-E60FFCBFB39C}" srcOrd="6" destOrd="0" presId="urn:microsoft.com/office/officeart/2005/8/layout/hProcess11"/>
    <dgm:cxn modelId="{1D0CA849-FBFE-4E83-88F4-5CAB1420D159}" type="presParOf" srcId="{603B56D5-E49F-4B46-9A19-E60FFCBFB39C}" destId="{1F2F665A-CD7E-44B2-9F54-91E3A9D78CA0}" srcOrd="0" destOrd="0" presId="urn:microsoft.com/office/officeart/2005/8/layout/hProcess11"/>
    <dgm:cxn modelId="{E5866877-025D-442A-978D-D9ED790827A3}" type="presParOf" srcId="{603B56D5-E49F-4B46-9A19-E60FFCBFB39C}" destId="{1BD4A6CF-15C6-4993-BFD9-B4F6875DDC5C}" srcOrd="1" destOrd="0" presId="urn:microsoft.com/office/officeart/2005/8/layout/hProcess11"/>
    <dgm:cxn modelId="{48E05554-2BBB-4752-8C23-89AE1DC542BF}" type="presParOf" srcId="{603B56D5-E49F-4B46-9A19-E60FFCBFB39C}" destId="{F0A289C1-872E-4162-95A1-8803F1C12998}" srcOrd="2" destOrd="0" presId="urn:microsoft.com/office/officeart/2005/8/layout/hProcess11"/>
    <dgm:cxn modelId="{411A1CDA-AEFB-49CE-8883-394FCBBE8791}" type="presParOf" srcId="{551C0A20-B9FD-41CD-9778-817433B32C95}" destId="{6C75DE8C-39A1-402A-AF6F-28A327F1BA92}" srcOrd="7" destOrd="0" presId="urn:microsoft.com/office/officeart/2005/8/layout/hProcess11"/>
    <dgm:cxn modelId="{955915EC-F5B6-4330-9FE1-86116511694D}" type="presParOf" srcId="{551C0A20-B9FD-41CD-9778-817433B32C95}" destId="{45BB5AD3-2AAA-4C9C-9F33-9B6E504E20AE}" srcOrd="8" destOrd="0" presId="urn:microsoft.com/office/officeart/2005/8/layout/hProcess11"/>
    <dgm:cxn modelId="{28002A3E-3CC9-4761-8BB0-98BD60A1B969}" type="presParOf" srcId="{45BB5AD3-2AAA-4C9C-9F33-9B6E504E20AE}" destId="{874951B8-1D8F-4EE0-BDBC-9995E089A354}" srcOrd="0" destOrd="0" presId="urn:microsoft.com/office/officeart/2005/8/layout/hProcess11"/>
    <dgm:cxn modelId="{3B07ED65-BE46-43CA-990F-BA93D145E79E}" type="presParOf" srcId="{45BB5AD3-2AAA-4C9C-9F33-9B6E504E20AE}" destId="{95E3BBC3-E72D-4372-B20F-137E02E076A0}" srcOrd="1" destOrd="0" presId="urn:microsoft.com/office/officeart/2005/8/layout/hProcess11"/>
    <dgm:cxn modelId="{DAFB8682-F2EF-47A0-A76E-FF40A88B08B1}" type="presParOf" srcId="{45BB5AD3-2AAA-4C9C-9F33-9B6E504E20AE}" destId="{D649DA1F-6BCD-4C29-875D-01A1ECF3FD6C}" srcOrd="2" destOrd="0" presId="urn:microsoft.com/office/officeart/2005/8/layout/hProcess11"/>
    <dgm:cxn modelId="{A058D1B5-A738-4DB2-8565-C4E31E83AD4F}" type="presParOf" srcId="{551C0A20-B9FD-41CD-9778-817433B32C95}" destId="{66F6082C-4F4C-4035-AB00-3A2FCBD369AE}" srcOrd="9" destOrd="0" presId="urn:microsoft.com/office/officeart/2005/8/layout/hProcess11"/>
    <dgm:cxn modelId="{DA030B80-4699-490D-8AFE-9DF04B05DD81}" type="presParOf" srcId="{551C0A20-B9FD-41CD-9778-817433B32C95}" destId="{76CA5ED1-7C51-48F0-9FEB-CCDD4E70B327}" srcOrd="10" destOrd="0" presId="urn:microsoft.com/office/officeart/2005/8/layout/hProcess11"/>
    <dgm:cxn modelId="{C19F4DF6-F579-4727-BCED-DE0972D8D9D8}" type="presParOf" srcId="{76CA5ED1-7C51-48F0-9FEB-CCDD4E70B327}" destId="{CAA06B61-1BB3-43A7-BA33-CC6743BF4782}" srcOrd="0" destOrd="0" presId="urn:microsoft.com/office/officeart/2005/8/layout/hProcess11"/>
    <dgm:cxn modelId="{2BB49E1A-E6BD-4EC7-88F4-F83F5CD88175}" type="presParOf" srcId="{76CA5ED1-7C51-48F0-9FEB-CCDD4E70B327}" destId="{378AE84F-BA6A-43A8-86A5-B5E7DE0DE92B}" srcOrd="1" destOrd="0" presId="urn:microsoft.com/office/officeart/2005/8/layout/hProcess11"/>
    <dgm:cxn modelId="{235F2B6E-D01B-46F8-ADBB-CB91B5CD7F99}" type="presParOf" srcId="{76CA5ED1-7C51-48F0-9FEB-CCDD4E70B327}" destId="{9413808F-C3C0-4633-8177-A19723EA1A27}" srcOrd="2" destOrd="0" presId="urn:microsoft.com/office/officeart/2005/8/layout/hProcess1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F6A31766-605B-4874-993F-8D618066B183}" type="doc">
      <dgm:prSet loTypeId="urn:microsoft.com/office/officeart/2005/8/layout/hList1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9E431279-8D1D-4FDB-ABFF-E91404E5A895}">
      <dgm:prSet phldrT="[Text]"/>
      <dgm:spPr/>
      <dgm:t>
        <a:bodyPr/>
        <a:lstStyle/>
        <a:p>
          <a:r>
            <a:rPr lang="de-DE" dirty="0"/>
            <a:t>Natural Language Understanding (NLU)</a:t>
          </a:r>
        </a:p>
      </dgm:t>
    </dgm:pt>
    <dgm:pt modelId="{9F51FF24-D01F-4B91-8555-49A709291BF3}" type="parTrans" cxnId="{C36614B3-D915-4A71-AB5C-FD092FE4C98E}">
      <dgm:prSet/>
      <dgm:spPr/>
      <dgm:t>
        <a:bodyPr/>
        <a:lstStyle/>
        <a:p>
          <a:endParaRPr lang="de-DE"/>
        </a:p>
      </dgm:t>
    </dgm:pt>
    <dgm:pt modelId="{990B6607-4B95-43B6-9F40-C9D0F39303CD}" type="sibTrans" cxnId="{C36614B3-D915-4A71-AB5C-FD092FE4C98E}">
      <dgm:prSet/>
      <dgm:spPr/>
      <dgm:t>
        <a:bodyPr/>
        <a:lstStyle/>
        <a:p>
          <a:endParaRPr lang="de-DE"/>
        </a:p>
      </dgm:t>
    </dgm:pt>
    <dgm:pt modelId="{2C1A631E-9EA2-4625-AB1E-1804389E5866}">
      <dgm:prSet phldrT="[Text]"/>
      <dgm:spPr/>
      <dgm:t>
        <a:bodyPr/>
        <a:lstStyle/>
        <a:p>
          <a:r>
            <a:rPr lang="de-DE" dirty="0" err="1"/>
            <a:t>Connects</a:t>
          </a:r>
          <a:r>
            <a:rPr lang="de-DE" dirty="0"/>
            <a:t> human </a:t>
          </a:r>
          <a:r>
            <a:rPr lang="de-DE" dirty="0" err="1"/>
            <a:t>language</a:t>
          </a:r>
          <a:r>
            <a:rPr lang="de-DE" dirty="0"/>
            <a:t> and AI</a:t>
          </a:r>
        </a:p>
      </dgm:t>
    </dgm:pt>
    <dgm:pt modelId="{BFA10765-1C34-4633-B381-1F797D59BB9E}" type="parTrans" cxnId="{45F1FB8F-55F3-4415-8313-2EBDE2859CA1}">
      <dgm:prSet/>
      <dgm:spPr/>
      <dgm:t>
        <a:bodyPr/>
        <a:lstStyle/>
        <a:p>
          <a:endParaRPr lang="de-DE"/>
        </a:p>
      </dgm:t>
    </dgm:pt>
    <dgm:pt modelId="{A07727F4-1D2D-439E-B39A-D8706A5F8B41}" type="sibTrans" cxnId="{45F1FB8F-55F3-4415-8313-2EBDE2859CA1}">
      <dgm:prSet/>
      <dgm:spPr/>
      <dgm:t>
        <a:bodyPr/>
        <a:lstStyle/>
        <a:p>
          <a:endParaRPr lang="de-DE"/>
        </a:p>
      </dgm:t>
    </dgm:pt>
    <dgm:pt modelId="{19022146-C2E1-46E8-A9F6-89030B01A9C0}">
      <dgm:prSet phldrT="[Text]"/>
      <dgm:spPr/>
      <dgm:t>
        <a:bodyPr/>
        <a:lstStyle/>
        <a:p>
          <a:r>
            <a:rPr lang="de-DE" dirty="0"/>
            <a:t>Knowledge Base</a:t>
          </a:r>
        </a:p>
      </dgm:t>
    </dgm:pt>
    <dgm:pt modelId="{59D43DE5-8BF9-43DE-95E7-73650AFBEFAC}" type="parTrans" cxnId="{6CB0D103-B467-4ECF-8023-435FDDB2075E}">
      <dgm:prSet/>
      <dgm:spPr/>
      <dgm:t>
        <a:bodyPr/>
        <a:lstStyle/>
        <a:p>
          <a:endParaRPr lang="de-DE"/>
        </a:p>
      </dgm:t>
    </dgm:pt>
    <dgm:pt modelId="{D0DC7D40-E9AD-4212-9582-F9FB971F9B79}" type="sibTrans" cxnId="{6CB0D103-B467-4ECF-8023-435FDDB2075E}">
      <dgm:prSet/>
      <dgm:spPr/>
      <dgm:t>
        <a:bodyPr/>
        <a:lstStyle/>
        <a:p>
          <a:endParaRPr lang="de-DE"/>
        </a:p>
      </dgm:t>
    </dgm:pt>
    <dgm:pt modelId="{60D9566C-2E23-4749-B2E9-2DE991E59326}">
      <dgm:prSet phldrT="[Text]"/>
      <dgm:spPr/>
      <dgm:t>
        <a:bodyPr/>
        <a:lstStyle/>
        <a:p>
          <a:r>
            <a:rPr lang="en-US" b="0" i="0" dirty="0"/>
            <a:t>Stores domain-specific data, facts, and contextual information</a:t>
          </a:r>
          <a:endParaRPr lang="de-DE" dirty="0"/>
        </a:p>
      </dgm:t>
    </dgm:pt>
    <dgm:pt modelId="{CA36C6A0-0F27-4538-986D-09726B63C6E0}" type="parTrans" cxnId="{FBDB2BE1-4BF4-4F78-9757-DAB6DE04D908}">
      <dgm:prSet/>
      <dgm:spPr/>
      <dgm:t>
        <a:bodyPr/>
        <a:lstStyle/>
        <a:p>
          <a:endParaRPr lang="de-DE"/>
        </a:p>
      </dgm:t>
    </dgm:pt>
    <dgm:pt modelId="{593307D6-8DDA-45CD-B21D-BB1DD96397E2}" type="sibTrans" cxnId="{FBDB2BE1-4BF4-4F78-9757-DAB6DE04D908}">
      <dgm:prSet/>
      <dgm:spPr/>
      <dgm:t>
        <a:bodyPr/>
        <a:lstStyle/>
        <a:p>
          <a:endParaRPr lang="de-DE"/>
        </a:p>
      </dgm:t>
    </dgm:pt>
    <dgm:pt modelId="{CEB7ECB5-0D5C-464F-9C63-0027EC03F173}">
      <dgm:prSet phldrT="[Text]"/>
      <dgm:spPr/>
      <dgm:t>
        <a:bodyPr/>
        <a:lstStyle/>
        <a:p>
          <a:r>
            <a:rPr lang="de-DE" dirty="0" err="1"/>
            <a:t>Enables</a:t>
          </a:r>
          <a:r>
            <a:rPr lang="de-DE" dirty="0"/>
            <a:t> </a:t>
          </a:r>
          <a:r>
            <a:rPr lang="de-DE" dirty="0" err="1"/>
            <a:t>chatbot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adress</a:t>
          </a:r>
          <a:r>
            <a:rPr lang="de-DE" dirty="0"/>
            <a:t>  </a:t>
          </a:r>
          <a:r>
            <a:rPr lang="de-DE" dirty="0" err="1"/>
            <a:t>intents</a:t>
          </a:r>
          <a:endParaRPr lang="de-DE" dirty="0"/>
        </a:p>
      </dgm:t>
    </dgm:pt>
    <dgm:pt modelId="{5937322F-6D37-4F88-B485-DB5D0448F04B}" type="parTrans" cxnId="{9772CDF8-E17F-4C56-91B1-A84B41E8DBEB}">
      <dgm:prSet/>
      <dgm:spPr/>
      <dgm:t>
        <a:bodyPr/>
        <a:lstStyle/>
        <a:p>
          <a:endParaRPr lang="de-DE"/>
        </a:p>
      </dgm:t>
    </dgm:pt>
    <dgm:pt modelId="{9A9B3A3F-2EE0-4F28-98B8-6B923296A859}" type="sibTrans" cxnId="{9772CDF8-E17F-4C56-91B1-A84B41E8DBEB}">
      <dgm:prSet/>
      <dgm:spPr/>
      <dgm:t>
        <a:bodyPr/>
        <a:lstStyle/>
        <a:p>
          <a:endParaRPr lang="de-DE"/>
        </a:p>
      </dgm:t>
    </dgm:pt>
    <dgm:pt modelId="{283601A6-AA29-4D76-8E27-1627F18C9A1C}">
      <dgm:prSet phldrT="[Text]"/>
      <dgm:spPr/>
      <dgm:t>
        <a:bodyPr/>
        <a:lstStyle/>
        <a:p>
          <a:r>
            <a:rPr lang="de-DE" dirty="0" err="1"/>
            <a:t>Intent</a:t>
          </a:r>
          <a:endParaRPr lang="de-DE" dirty="0"/>
        </a:p>
      </dgm:t>
    </dgm:pt>
    <dgm:pt modelId="{3DF165DD-4E44-4326-AAD7-86E41AA5C341}" type="parTrans" cxnId="{2180C023-BEA7-43F2-8315-AD117030B18E}">
      <dgm:prSet/>
      <dgm:spPr/>
      <dgm:t>
        <a:bodyPr/>
        <a:lstStyle/>
        <a:p>
          <a:endParaRPr lang="de-DE"/>
        </a:p>
      </dgm:t>
    </dgm:pt>
    <dgm:pt modelId="{A007F963-FF19-48A6-818F-5B0DCB62C1E6}" type="sibTrans" cxnId="{2180C023-BEA7-43F2-8315-AD117030B18E}">
      <dgm:prSet/>
      <dgm:spPr/>
      <dgm:t>
        <a:bodyPr/>
        <a:lstStyle/>
        <a:p>
          <a:endParaRPr lang="de-DE"/>
        </a:p>
      </dgm:t>
    </dgm:pt>
    <dgm:pt modelId="{6C8C6619-2CEA-4603-8C00-84AB5B67D0F8}">
      <dgm:prSet phldrT="[Text]"/>
      <dgm:spPr/>
      <dgm:t>
        <a:bodyPr/>
        <a:lstStyle/>
        <a:p>
          <a:r>
            <a:rPr lang="de-DE" b="0" i="0" dirty="0" err="1"/>
            <a:t>Represents</a:t>
          </a:r>
          <a:r>
            <a:rPr lang="de-DE" b="0" i="0" dirty="0"/>
            <a:t> different </a:t>
          </a:r>
          <a:r>
            <a:rPr lang="de-DE" b="0" i="0" dirty="0" err="1"/>
            <a:t>user</a:t>
          </a:r>
          <a:r>
            <a:rPr lang="de-DE" b="0" i="0" dirty="0"/>
            <a:t> </a:t>
          </a:r>
          <a:r>
            <a:rPr lang="de-DE" b="0" i="0" dirty="0" err="1"/>
            <a:t>intentions</a:t>
          </a:r>
          <a:r>
            <a:rPr lang="de-DE" b="0" i="0" dirty="0"/>
            <a:t> </a:t>
          </a:r>
          <a:r>
            <a:rPr lang="de-DE" b="0" i="0" dirty="0" err="1"/>
            <a:t>that</a:t>
          </a:r>
          <a:r>
            <a:rPr lang="de-DE" b="0" i="0" dirty="0"/>
            <a:t> a </a:t>
          </a:r>
          <a:r>
            <a:rPr lang="de-DE" b="0" i="0" dirty="0" err="1"/>
            <a:t>chatbot</a:t>
          </a:r>
          <a:r>
            <a:rPr lang="de-DE" b="0" i="0" dirty="0"/>
            <a:t> </a:t>
          </a:r>
          <a:r>
            <a:rPr lang="de-DE" b="0" i="0" dirty="0" err="1"/>
            <a:t>anticipates</a:t>
          </a:r>
          <a:endParaRPr lang="de-DE" dirty="0"/>
        </a:p>
      </dgm:t>
    </dgm:pt>
    <dgm:pt modelId="{10B8CB0F-CF86-4E00-AAD2-47B3275F6D43}" type="parTrans" cxnId="{C209EBFC-CBEC-4802-B310-F6B65628C160}">
      <dgm:prSet/>
      <dgm:spPr/>
      <dgm:t>
        <a:bodyPr/>
        <a:lstStyle/>
        <a:p>
          <a:endParaRPr lang="de-DE"/>
        </a:p>
      </dgm:t>
    </dgm:pt>
    <dgm:pt modelId="{0CBDCFDF-3E38-4CB4-9EC2-BEE8DED55E7F}" type="sibTrans" cxnId="{C209EBFC-CBEC-4802-B310-F6B65628C160}">
      <dgm:prSet/>
      <dgm:spPr/>
      <dgm:t>
        <a:bodyPr/>
        <a:lstStyle/>
        <a:p>
          <a:endParaRPr lang="de-DE"/>
        </a:p>
      </dgm:t>
    </dgm:pt>
    <dgm:pt modelId="{95721E91-2A1C-4233-9A3C-CFB017F1855B}">
      <dgm:prSet phldrT="[Text]"/>
      <dgm:spPr/>
      <dgm:t>
        <a:bodyPr/>
        <a:lstStyle/>
        <a:p>
          <a:r>
            <a:rPr lang="en-US" b="0" i="0" dirty="0"/>
            <a:t>Enables comprehension of intents</a:t>
          </a:r>
          <a:endParaRPr lang="de-DE" dirty="0"/>
        </a:p>
      </dgm:t>
    </dgm:pt>
    <dgm:pt modelId="{B19C4CC5-4D90-4519-B382-9D2A3ABC78AA}" type="parTrans" cxnId="{A811367F-E93A-468A-8365-47A610A88993}">
      <dgm:prSet/>
      <dgm:spPr/>
      <dgm:t>
        <a:bodyPr/>
        <a:lstStyle/>
        <a:p>
          <a:endParaRPr lang="de-DE"/>
        </a:p>
      </dgm:t>
    </dgm:pt>
    <dgm:pt modelId="{CB354531-B46B-4A88-8362-7DFAB1DF3B03}" type="sibTrans" cxnId="{A811367F-E93A-468A-8365-47A610A88993}">
      <dgm:prSet/>
      <dgm:spPr/>
      <dgm:t>
        <a:bodyPr/>
        <a:lstStyle/>
        <a:p>
          <a:endParaRPr lang="de-DE"/>
        </a:p>
      </dgm:t>
    </dgm:pt>
    <dgm:pt modelId="{F9517F35-5141-4B21-86FF-3B67507AE2FE}" type="pres">
      <dgm:prSet presAssocID="{F6A31766-605B-4874-993F-8D618066B183}" presName="Name0" presStyleCnt="0">
        <dgm:presLayoutVars>
          <dgm:dir/>
          <dgm:animLvl val="lvl"/>
          <dgm:resizeHandles val="exact"/>
        </dgm:presLayoutVars>
      </dgm:prSet>
      <dgm:spPr/>
    </dgm:pt>
    <dgm:pt modelId="{BF6CC200-52D3-40ED-A9B5-A199865897EF}" type="pres">
      <dgm:prSet presAssocID="{283601A6-AA29-4D76-8E27-1627F18C9A1C}" presName="composite" presStyleCnt="0"/>
      <dgm:spPr/>
    </dgm:pt>
    <dgm:pt modelId="{D2501C75-D442-4CEB-B1A8-633303E96F23}" type="pres">
      <dgm:prSet presAssocID="{283601A6-AA29-4D76-8E27-1627F18C9A1C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9099317E-5C4F-44F4-829B-3CC9B631EB95}" type="pres">
      <dgm:prSet presAssocID="{283601A6-AA29-4D76-8E27-1627F18C9A1C}" presName="desTx" presStyleLbl="alignAccFollowNode1" presStyleIdx="0" presStyleCnt="3">
        <dgm:presLayoutVars>
          <dgm:bulletEnabled val="1"/>
        </dgm:presLayoutVars>
      </dgm:prSet>
      <dgm:spPr/>
    </dgm:pt>
    <dgm:pt modelId="{06523879-A329-4508-9D6E-0D13FBDA24C1}" type="pres">
      <dgm:prSet presAssocID="{A007F963-FF19-48A6-818F-5B0DCB62C1E6}" presName="space" presStyleCnt="0"/>
      <dgm:spPr/>
    </dgm:pt>
    <dgm:pt modelId="{CF05F57B-E83F-41E6-BC1E-2A36CF679644}" type="pres">
      <dgm:prSet presAssocID="{9E431279-8D1D-4FDB-ABFF-E91404E5A895}" presName="composite" presStyleCnt="0"/>
      <dgm:spPr/>
    </dgm:pt>
    <dgm:pt modelId="{7243878C-14CE-4917-87AC-6E181D3BA4EB}" type="pres">
      <dgm:prSet presAssocID="{9E431279-8D1D-4FDB-ABFF-E91404E5A895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7629EF3-B8F8-4844-B7B6-64D0E12F9759}" type="pres">
      <dgm:prSet presAssocID="{9E431279-8D1D-4FDB-ABFF-E91404E5A895}" presName="desTx" presStyleLbl="alignAccFollowNode1" presStyleIdx="1" presStyleCnt="3">
        <dgm:presLayoutVars>
          <dgm:bulletEnabled val="1"/>
        </dgm:presLayoutVars>
      </dgm:prSet>
      <dgm:spPr/>
    </dgm:pt>
    <dgm:pt modelId="{3BA25B6A-185B-4E72-8141-BC7AE15C3804}" type="pres">
      <dgm:prSet presAssocID="{990B6607-4B95-43B6-9F40-C9D0F39303CD}" presName="space" presStyleCnt="0"/>
      <dgm:spPr/>
    </dgm:pt>
    <dgm:pt modelId="{4579EC6C-BF33-4AEF-9491-CD26E763ED2F}" type="pres">
      <dgm:prSet presAssocID="{19022146-C2E1-46E8-A9F6-89030B01A9C0}" presName="composite" presStyleCnt="0"/>
      <dgm:spPr/>
    </dgm:pt>
    <dgm:pt modelId="{C1728DB3-9643-4392-810E-7D4CB2366286}" type="pres">
      <dgm:prSet presAssocID="{19022146-C2E1-46E8-A9F6-89030B01A9C0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FE32017D-0E11-4B32-A670-52D06D445FDA}" type="pres">
      <dgm:prSet presAssocID="{19022146-C2E1-46E8-A9F6-89030B01A9C0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6CB0D103-B467-4ECF-8023-435FDDB2075E}" srcId="{F6A31766-605B-4874-993F-8D618066B183}" destId="{19022146-C2E1-46E8-A9F6-89030B01A9C0}" srcOrd="2" destOrd="0" parTransId="{59D43DE5-8BF9-43DE-95E7-73650AFBEFAC}" sibTransId="{D0DC7D40-E9AD-4212-9582-F9FB971F9B79}"/>
    <dgm:cxn modelId="{2180C023-BEA7-43F2-8315-AD117030B18E}" srcId="{F6A31766-605B-4874-993F-8D618066B183}" destId="{283601A6-AA29-4D76-8E27-1627F18C9A1C}" srcOrd="0" destOrd="0" parTransId="{3DF165DD-4E44-4326-AAD7-86E41AA5C341}" sibTransId="{A007F963-FF19-48A6-818F-5B0DCB62C1E6}"/>
    <dgm:cxn modelId="{A7C2D239-E3C5-485D-AA0E-12BA7B8D808B}" type="presOf" srcId="{19022146-C2E1-46E8-A9F6-89030B01A9C0}" destId="{C1728DB3-9643-4392-810E-7D4CB2366286}" srcOrd="0" destOrd="0" presId="urn:microsoft.com/office/officeart/2005/8/layout/hList1"/>
    <dgm:cxn modelId="{691D7045-1FBA-467A-AE10-9E2423AEBBAF}" type="presOf" srcId="{9E431279-8D1D-4FDB-ABFF-E91404E5A895}" destId="{7243878C-14CE-4917-87AC-6E181D3BA4EB}" srcOrd="0" destOrd="0" presId="urn:microsoft.com/office/officeart/2005/8/layout/hList1"/>
    <dgm:cxn modelId="{ABCB266D-FF0E-4E5B-9085-0A19823DF987}" type="presOf" srcId="{95721E91-2A1C-4233-9A3C-CFB017F1855B}" destId="{07629EF3-B8F8-4844-B7B6-64D0E12F9759}" srcOrd="0" destOrd="1" presId="urn:microsoft.com/office/officeart/2005/8/layout/hList1"/>
    <dgm:cxn modelId="{93659B54-F4E6-4496-8889-DA918BEA6B45}" type="presOf" srcId="{2C1A631E-9EA2-4625-AB1E-1804389E5866}" destId="{07629EF3-B8F8-4844-B7B6-64D0E12F9759}" srcOrd="0" destOrd="0" presId="urn:microsoft.com/office/officeart/2005/8/layout/hList1"/>
    <dgm:cxn modelId="{A811367F-E93A-468A-8365-47A610A88993}" srcId="{9E431279-8D1D-4FDB-ABFF-E91404E5A895}" destId="{95721E91-2A1C-4233-9A3C-CFB017F1855B}" srcOrd="1" destOrd="0" parTransId="{B19C4CC5-4D90-4519-B382-9D2A3ABC78AA}" sibTransId="{CB354531-B46B-4A88-8362-7DFAB1DF3B03}"/>
    <dgm:cxn modelId="{E09A3D87-E554-465D-979D-BE59CBAF391F}" type="presOf" srcId="{60D9566C-2E23-4749-B2E9-2DE991E59326}" destId="{FE32017D-0E11-4B32-A670-52D06D445FDA}" srcOrd="0" destOrd="0" presId="urn:microsoft.com/office/officeart/2005/8/layout/hList1"/>
    <dgm:cxn modelId="{2108CE8B-4743-4CE7-BCA0-3FCD62661CF6}" type="presOf" srcId="{283601A6-AA29-4D76-8E27-1627F18C9A1C}" destId="{D2501C75-D442-4CEB-B1A8-633303E96F23}" srcOrd="0" destOrd="0" presId="urn:microsoft.com/office/officeart/2005/8/layout/hList1"/>
    <dgm:cxn modelId="{45F1FB8F-55F3-4415-8313-2EBDE2859CA1}" srcId="{9E431279-8D1D-4FDB-ABFF-E91404E5A895}" destId="{2C1A631E-9EA2-4625-AB1E-1804389E5866}" srcOrd="0" destOrd="0" parTransId="{BFA10765-1C34-4633-B381-1F797D59BB9E}" sibTransId="{A07727F4-1D2D-439E-B39A-D8706A5F8B41}"/>
    <dgm:cxn modelId="{E19C07B0-5655-4A28-BF70-CB75ED14139F}" type="presOf" srcId="{6C8C6619-2CEA-4603-8C00-84AB5B67D0F8}" destId="{9099317E-5C4F-44F4-829B-3CC9B631EB95}" srcOrd="0" destOrd="0" presId="urn:microsoft.com/office/officeart/2005/8/layout/hList1"/>
    <dgm:cxn modelId="{C36614B3-D915-4A71-AB5C-FD092FE4C98E}" srcId="{F6A31766-605B-4874-993F-8D618066B183}" destId="{9E431279-8D1D-4FDB-ABFF-E91404E5A895}" srcOrd="1" destOrd="0" parTransId="{9F51FF24-D01F-4B91-8555-49A709291BF3}" sibTransId="{990B6607-4B95-43B6-9F40-C9D0F39303CD}"/>
    <dgm:cxn modelId="{27B18DC1-B4A5-4B86-B087-05E3C4ECE5C8}" type="presOf" srcId="{CEB7ECB5-0D5C-464F-9C63-0027EC03F173}" destId="{FE32017D-0E11-4B32-A670-52D06D445FDA}" srcOrd="0" destOrd="1" presId="urn:microsoft.com/office/officeart/2005/8/layout/hList1"/>
    <dgm:cxn modelId="{FBDB2BE1-4BF4-4F78-9757-DAB6DE04D908}" srcId="{19022146-C2E1-46E8-A9F6-89030B01A9C0}" destId="{60D9566C-2E23-4749-B2E9-2DE991E59326}" srcOrd="0" destOrd="0" parTransId="{CA36C6A0-0F27-4538-986D-09726B63C6E0}" sibTransId="{593307D6-8DDA-45CD-B21D-BB1DD96397E2}"/>
    <dgm:cxn modelId="{A3ABDBE7-7134-45BC-8B68-9AD9565BF3A0}" type="presOf" srcId="{F6A31766-605B-4874-993F-8D618066B183}" destId="{F9517F35-5141-4B21-86FF-3B67507AE2FE}" srcOrd="0" destOrd="0" presId="urn:microsoft.com/office/officeart/2005/8/layout/hList1"/>
    <dgm:cxn modelId="{9772CDF8-E17F-4C56-91B1-A84B41E8DBEB}" srcId="{19022146-C2E1-46E8-A9F6-89030B01A9C0}" destId="{CEB7ECB5-0D5C-464F-9C63-0027EC03F173}" srcOrd="1" destOrd="0" parTransId="{5937322F-6D37-4F88-B485-DB5D0448F04B}" sibTransId="{9A9B3A3F-2EE0-4F28-98B8-6B923296A859}"/>
    <dgm:cxn modelId="{C209EBFC-CBEC-4802-B310-F6B65628C160}" srcId="{283601A6-AA29-4D76-8E27-1627F18C9A1C}" destId="{6C8C6619-2CEA-4603-8C00-84AB5B67D0F8}" srcOrd="0" destOrd="0" parTransId="{10B8CB0F-CF86-4E00-AAD2-47B3275F6D43}" sibTransId="{0CBDCFDF-3E38-4CB4-9EC2-BEE8DED55E7F}"/>
    <dgm:cxn modelId="{7C5AFECF-6E15-4DBD-AF3C-4515750056D0}" type="presParOf" srcId="{F9517F35-5141-4B21-86FF-3B67507AE2FE}" destId="{BF6CC200-52D3-40ED-A9B5-A199865897EF}" srcOrd="0" destOrd="0" presId="urn:microsoft.com/office/officeart/2005/8/layout/hList1"/>
    <dgm:cxn modelId="{BC8FEF64-A0AD-468C-A78F-1D131DAF802F}" type="presParOf" srcId="{BF6CC200-52D3-40ED-A9B5-A199865897EF}" destId="{D2501C75-D442-4CEB-B1A8-633303E96F23}" srcOrd="0" destOrd="0" presId="urn:microsoft.com/office/officeart/2005/8/layout/hList1"/>
    <dgm:cxn modelId="{B4E55340-B767-452F-AFEE-39B239159C60}" type="presParOf" srcId="{BF6CC200-52D3-40ED-A9B5-A199865897EF}" destId="{9099317E-5C4F-44F4-829B-3CC9B631EB95}" srcOrd="1" destOrd="0" presId="urn:microsoft.com/office/officeart/2005/8/layout/hList1"/>
    <dgm:cxn modelId="{44412D2C-C5F0-4D76-9BE3-C4143B637722}" type="presParOf" srcId="{F9517F35-5141-4B21-86FF-3B67507AE2FE}" destId="{06523879-A329-4508-9D6E-0D13FBDA24C1}" srcOrd="1" destOrd="0" presId="urn:microsoft.com/office/officeart/2005/8/layout/hList1"/>
    <dgm:cxn modelId="{488E2B69-FBB4-40B1-A521-39AAE2E2DE5F}" type="presParOf" srcId="{F9517F35-5141-4B21-86FF-3B67507AE2FE}" destId="{CF05F57B-E83F-41E6-BC1E-2A36CF679644}" srcOrd="2" destOrd="0" presId="urn:microsoft.com/office/officeart/2005/8/layout/hList1"/>
    <dgm:cxn modelId="{3A113BA2-C0E4-4B3F-AF16-92EAC41422CA}" type="presParOf" srcId="{CF05F57B-E83F-41E6-BC1E-2A36CF679644}" destId="{7243878C-14CE-4917-87AC-6E181D3BA4EB}" srcOrd="0" destOrd="0" presId="urn:microsoft.com/office/officeart/2005/8/layout/hList1"/>
    <dgm:cxn modelId="{4C63FB14-4084-4DB4-94D9-DA295DD23A2D}" type="presParOf" srcId="{CF05F57B-E83F-41E6-BC1E-2A36CF679644}" destId="{07629EF3-B8F8-4844-B7B6-64D0E12F9759}" srcOrd="1" destOrd="0" presId="urn:microsoft.com/office/officeart/2005/8/layout/hList1"/>
    <dgm:cxn modelId="{8D2CDB53-A6F3-4130-80E1-4A311528B13D}" type="presParOf" srcId="{F9517F35-5141-4B21-86FF-3B67507AE2FE}" destId="{3BA25B6A-185B-4E72-8141-BC7AE15C3804}" srcOrd="3" destOrd="0" presId="urn:microsoft.com/office/officeart/2005/8/layout/hList1"/>
    <dgm:cxn modelId="{D0F57731-1420-4776-898C-56B4952D3831}" type="presParOf" srcId="{F9517F35-5141-4B21-86FF-3B67507AE2FE}" destId="{4579EC6C-BF33-4AEF-9491-CD26E763ED2F}" srcOrd="4" destOrd="0" presId="urn:microsoft.com/office/officeart/2005/8/layout/hList1"/>
    <dgm:cxn modelId="{10BC42AE-44DA-4DE9-9C68-A0DF85D3ECFF}" type="presParOf" srcId="{4579EC6C-BF33-4AEF-9491-CD26E763ED2F}" destId="{C1728DB3-9643-4392-810E-7D4CB2366286}" srcOrd="0" destOrd="0" presId="urn:microsoft.com/office/officeart/2005/8/layout/hList1"/>
    <dgm:cxn modelId="{1EB18410-18D4-4824-9149-6BC7C66F7D78}" type="presParOf" srcId="{4579EC6C-BF33-4AEF-9491-CD26E763ED2F}" destId="{FE32017D-0E11-4B32-A670-52D06D445FDA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5.xml><?xml version="1.0" encoding="utf-8"?>
<dgm:dataModel xmlns:dgm="http://schemas.openxmlformats.org/drawingml/2006/diagram" xmlns:a="http://schemas.openxmlformats.org/drawingml/2006/main">
  <dgm:ptLst>
    <dgm:pt modelId="{4D1C6E1A-8C03-41F7-9C62-F5BD2BB7C52A}" type="doc">
      <dgm:prSet loTypeId="urn:microsoft.com/office/officeart/2005/8/layout/default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1C5E5109-B458-427B-BA11-030BCE79FD11}">
      <dgm:prSet phldrT="[Text]"/>
      <dgm:spPr/>
      <dgm:t>
        <a:bodyPr/>
        <a:lstStyle/>
        <a:p>
          <a:r>
            <a:rPr lang="de-DE" dirty="0" err="1"/>
            <a:t>Similar</a:t>
          </a:r>
          <a:r>
            <a:rPr lang="de-DE" dirty="0"/>
            <a:t> Chatbot </a:t>
          </a:r>
          <a:r>
            <a:rPr lang="de-DE" dirty="0" err="1"/>
            <a:t>Approaches</a:t>
          </a:r>
          <a:endParaRPr lang="en-US" dirty="0"/>
        </a:p>
      </dgm:t>
    </dgm:pt>
    <dgm:pt modelId="{7C55222A-CEFE-4B68-8AE7-C1BD50A9C7FE}" type="parTrans" cxnId="{48E6D050-8266-450D-BD86-B635C1A23537}">
      <dgm:prSet/>
      <dgm:spPr/>
      <dgm:t>
        <a:bodyPr/>
        <a:lstStyle/>
        <a:p>
          <a:endParaRPr lang="en-US"/>
        </a:p>
      </dgm:t>
    </dgm:pt>
    <dgm:pt modelId="{4316F3D3-6A70-4B24-8B8C-31E8D9921714}" type="sibTrans" cxnId="{48E6D050-8266-450D-BD86-B635C1A23537}">
      <dgm:prSet/>
      <dgm:spPr/>
      <dgm:t>
        <a:bodyPr/>
        <a:lstStyle/>
        <a:p>
          <a:endParaRPr lang="en-US"/>
        </a:p>
      </dgm:t>
    </dgm:pt>
    <dgm:pt modelId="{2172730E-7AF8-42A1-8CE9-43B6793BF52A}">
      <dgm:prSet phldrT="[Text]"/>
      <dgm:spPr/>
      <dgm:t>
        <a:bodyPr/>
        <a:lstStyle/>
        <a:p>
          <a:r>
            <a:rPr lang="de-DE" dirty="0" err="1"/>
            <a:t>Advancements</a:t>
          </a:r>
          <a:r>
            <a:rPr lang="de-DE" dirty="0"/>
            <a:t> in LLM </a:t>
          </a:r>
          <a:r>
            <a:rPr lang="de-DE" dirty="0" err="1"/>
            <a:t>Function</a:t>
          </a:r>
          <a:r>
            <a:rPr lang="de-DE" dirty="0"/>
            <a:t> Calling</a:t>
          </a:r>
          <a:endParaRPr lang="en-US" dirty="0"/>
        </a:p>
      </dgm:t>
    </dgm:pt>
    <dgm:pt modelId="{DD698098-3E09-4334-A147-C70ABA5899FF}" type="parTrans" cxnId="{2AC117F7-79DE-4869-8918-5D446ABED53F}">
      <dgm:prSet/>
      <dgm:spPr/>
      <dgm:t>
        <a:bodyPr/>
        <a:lstStyle/>
        <a:p>
          <a:endParaRPr lang="en-US"/>
        </a:p>
      </dgm:t>
    </dgm:pt>
    <dgm:pt modelId="{96339A05-E270-42D7-9277-289B2977F60D}" type="sibTrans" cxnId="{2AC117F7-79DE-4869-8918-5D446ABED53F}">
      <dgm:prSet/>
      <dgm:spPr/>
      <dgm:t>
        <a:bodyPr/>
        <a:lstStyle/>
        <a:p>
          <a:endParaRPr lang="en-US"/>
        </a:p>
      </dgm:t>
    </dgm:pt>
    <dgm:pt modelId="{979C52B6-84B2-492F-A546-B441E4D895E6}">
      <dgm:prSet phldrT="[Text]"/>
      <dgm:spPr/>
      <dgm:t>
        <a:bodyPr/>
        <a:lstStyle/>
        <a:p>
          <a:r>
            <a:rPr lang="de-DE" dirty="0"/>
            <a:t>Evaluation Methods</a:t>
          </a:r>
          <a:endParaRPr lang="en-US" dirty="0"/>
        </a:p>
      </dgm:t>
    </dgm:pt>
    <dgm:pt modelId="{34A5D52A-3CA6-4F0A-9FF5-730870F15D9C}" type="parTrans" cxnId="{AD650F12-1E2B-4C84-A35B-F7700F1AF144}">
      <dgm:prSet/>
      <dgm:spPr/>
      <dgm:t>
        <a:bodyPr/>
        <a:lstStyle/>
        <a:p>
          <a:endParaRPr lang="en-US"/>
        </a:p>
      </dgm:t>
    </dgm:pt>
    <dgm:pt modelId="{DE3773FF-7DED-40A1-99C0-CFC012CF21DD}" type="sibTrans" cxnId="{AD650F12-1E2B-4C84-A35B-F7700F1AF144}">
      <dgm:prSet/>
      <dgm:spPr/>
      <dgm:t>
        <a:bodyPr/>
        <a:lstStyle/>
        <a:p>
          <a:endParaRPr lang="en-US"/>
        </a:p>
      </dgm:t>
    </dgm:pt>
    <dgm:pt modelId="{FF3F9DC0-3E04-4C92-A22D-D704AA42A97B}" type="pres">
      <dgm:prSet presAssocID="{4D1C6E1A-8C03-41F7-9C62-F5BD2BB7C52A}" presName="diagram" presStyleCnt="0">
        <dgm:presLayoutVars>
          <dgm:dir/>
          <dgm:resizeHandles val="exact"/>
        </dgm:presLayoutVars>
      </dgm:prSet>
      <dgm:spPr/>
    </dgm:pt>
    <dgm:pt modelId="{0E35BCC5-116B-4890-B974-EEA7FFDD8D51}" type="pres">
      <dgm:prSet presAssocID="{1C5E5109-B458-427B-BA11-030BCE79FD11}" presName="node" presStyleLbl="node1" presStyleIdx="0" presStyleCnt="3" custScaleX="211744">
        <dgm:presLayoutVars>
          <dgm:bulletEnabled val="1"/>
        </dgm:presLayoutVars>
      </dgm:prSet>
      <dgm:spPr/>
    </dgm:pt>
    <dgm:pt modelId="{2153FDB9-9693-461A-A956-B34EA57148A7}" type="pres">
      <dgm:prSet presAssocID="{4316F3D3-6A70-4B24-8B8C-31E8D9921714}" presName="sibTrans" presStyleCnt="0"/>
      <dgm:spPr/>
    </dgm:pt>
    <dgm:pt modelId="{8EA861D3-6A65-4926-A591-15FE9FFF10F1}" type="pres">
      <dgm:prSet presAssocID="{2172730E-7AF8-42A1-8CE9-43B6793BF52A}" presName="node" presStyleLbl="node1" presStyleIdx="1" presStyleCnt="3">
        <dgm:presLayoutVars>
          <dgm:bulletEnabled val="1"/>
        </dgm:presLayoutVars>
      </dgm:prSet>
      <dgm:spPr/>
    </dgm:pt>
    <dgm:pt modelId="{36B7839E-2D46-49DD-B6F1-395CE86334C2}" type="pres">
      <dgm:prSet presAssocID="{96339A05-E270-42D7-9277-289B2977F60D}" presName="sibTrans" presStyleCnt="0"/>
      <dgm:spPr/>
    </dgm:pt>
    <dgm:pt modelId="{E72AECBE-28C4-4A4E-96AB-7F1E8ABCED44}" type="pres">
      <dgm:prSet presAssocID="{979C52B6-84B2-492F-A546-B441E4D895E6}" presName="node" presStyleLbl="node1" presStyleIdx="2" presStyleCnt="3">
        <dgm:presLayoutVars>
          <dgm:bulletEnabled val="1"/>
        </dgm:presLayoutVars>
      </dgm:prSet>
      <dgm:spPr/>
    </dgm:pt>
  </dgm:ptLst>
  <dgm:cxnLst>
    <dgm:cxn modelId="{D3963603-2219-4D80-B965-94E9D0175512}" type="presOf" srcId="{1C5E5109-B458-427B-BA11-030BCE79FD11}" destId="{0E35BCC5-116B-4890-B974-EEA7FFDD8D51}" srcOrd="0" destOrd="0" presId="urn:microsoft.com/office/officeart/2005/8/layout/default"/>
    <dgm:cxn modelId="{AD650F12-1E2B-4C84-A35B-F7700F1AF144}" srcId="{4D1C6E1A-8C03-41F7-9C62-F5BD2BB7C52A}" destId="{979C52B6-84B2-492F-A546-B441E4D895E6}" srcOrd="2" destOrd="0" parTransId="{34A5D52A-3CA6-4F0A-9FF5-730870F15D9C}" sibTransId="{DE3773FF-7DED-40A1-99C0-CFC012CF21DD}"/>
    <dgm:cxn modelId="{48E6D050-8266-450D-BD86-B635C1A23537}" srcId="{4D1C6E1A-8C03-41F7-9C62-F5BD2BB7C52A}" destId="{1C5E5109-B458-427B-BA11-030BCE79FD11}" srcOrd="0" destOrd="0" parTransId="{7C55222A-CEFE-4B68-8AE7-C1BD50A9C7FE}" sibTransId="{4316F3D3-6A70-4B24-8B8C-31E8D9921714}"/>
    <dgm:cxn modelId="{8497568B-97F3-4CEA-85EC-FB7AAFA48A0B}" type="presOf" srcId="{979C52B6-84B2-492F-A546-B441E4D895E6}" destId="{E72AECBE-28C4-4A4E-96AB-7F1E8ABCED44}" srcOrd="0" destOrd="0" presId="urn:microsoft.com/office/officeart/2005/8/layout/default"/>
    <dgm:cxn modelId="{A6C145F5-D2A2-4AD8-843E-93F72C97431D}" type="presOf" srcId="{4D1C6E1A-8C03-41F7-9C62-F5BD2BB7C52A}" destId="{FF3F9DC0-3E04-4C92-A22D-D704AA42A97B}" srcOrd="0" destOrd="0" presId="urn:microsoft.com/office/officeart/2005/8/layout/default"/>
    <dgm:cxn modelId="{AABE74F6-DCA9-4A15-B65A-197242993BD7}" type="presOf" srcId="{2172730E-7AF8-42A1-8CE9-43B6793BF52A}" destId="{8EA861D3-6A65-4926-A591-15FE9FFF10F1}" srcOrd="0" destOrd="0" presId="urn:microsoft.com/office/officeart/2005/8/layout/default"/>
    <dgm:cxn modelId="{2AC117F7-79DE-4869-8918-5D446ABED53F}" srcId="{4D1C6E1A-8C03-41F7-9C62-F5BD2BB7C52A}" destId="{2172730E-7AF8-42A1-8CE9-43B6793BF52A}" srcOrd="1" destOrd="0" parTransId="{DD698098-3E09-4334-A147-C70ABA5899FF}" sibTransId="{96339A05-E270-42D7-9277-289B2977F60D}"/>
    <dgm:cxn modelId="{C4EFEAA3-0AB7-40AC-B5E8-45175FD340D8}" type="presParOf" srcId="{FF3F9DC0-3E04-4C92-A22D-D704AA42A97B}" destId="{0E35BCC5-116B-4890-B974-EEA7FFDD8D51}" srcOrd="0" destOrd="0" presId="urn:microsoft.com/office/officeart/2005/8/layout/default"/>
    <dgm:cxn modelId="{2581889D-9F9B-4674-9197-10575BAB4FEB}" type="presParOf" srcId="{FF3F9DC0-3E04-4C92-A22D-D704AA42A97B}" destId="{2153FDB9-9693-461A-A956-B34EA57148A7}" srcOrd="1" destOrd="0" presId="urn:microsoft.com/office/officeart/2005/8/layout/default"/>
    <dgm:cxn modelId="{D3D68D04-B4B8-43E0-A48A-0E629C4B7B39}" type="presParOf" srcId="{FF3F9DC0-3E04-4C92-A22D-D704AA42A97B}" destId="{8EA861D3-6A65-4926-A591-15FE9FFF10F1}" srcOrd="2" destOrd="0" presId="urn:microsoft.com/office/officeart/2005/8/layout/default"/>
    <dgm:cxn modelId="{A65D100D-1923-43C4-9A24-4D15A488B021}" type="presParOf" srcId="{FF3F9DC0-3E04-4C92-A22D-D704AA42A97B}" destId="{36B7839E-2D46-49DD-B6F1-395CE86334C2}" srcOrd="3" destOrd="0" presId="urn:microsoft.com/office/officeart/2005/8/layout/default"/>
    <dgm:cxn modelId="{69408E5C-A14E-41D8-9C33-286CC5469E71}" type="presParOf" srcId="{FF3F9DC0-3E04-4C92-A22D-D704AA42A97B}" destId="{E72AECBE-28C4-4A4E-96AB-7F1E8ABCED44}" srcOrd="4" destOrd="0" presId="urn:microsoft.com/office/officeart/2005/8/layout/default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6.xml><?xml version="1.0" encoding="utf-8"?>
<dgm:dataModel xmlns:dgm="http://schemas.openxmlformats.org/drawingml/2006/diagram" xmlns:a="http://schemas.openxmlformats.org/drawingml/2006/main">
  <dgm:ptLst>
    <dgm:pt modelId="{B2F37B41-15D4-4E0F-A7A4-1B49A2B86678}" type="doc">
      <dgm:prSet loTypeId="urn:microsoft.com/office/officeart/2005/8/layout/hierarchy3" loCatId="list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de-DE"/>
        </a:p>
      </dgm:t>
    </dgm:pt>
    <dgm:pt modelId="{197F132F-2891-4801-8A70-B9530E3650E4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Smart Homes</a:t>
          </a:r>
        </a:p>
      </dgm:t>
    </dgm:pt>
    <dgm:pt modelId="{174ECE66-B62C-4D6E-95C2-6A1E186B1966}" type="parTrans" cxnId="{3A9B5FB1-C3AC-4DB1-BE4D-DD4BBF3C991F}">
      <dgm:prSet/>
      <dgm:spPr/>
      <dgm:t>
        <a:bodyPr/>
        <a:lstStyle/>
        <a:p>
          <a:endParaRPr lang="de-DE" sz="1600"/>
        </a:p>
      </dgm:t>
    </dgm:pt>
    <dgm:pt modelId="{1DC35833-332D-49E4-B4EA-422E267C9EA2}" type="sibTrans" cxnId="{3A9B5FB1-C3AC-4DB1-BE4D-DD4BBF3C991F}">
      <dgm:prSet/>
      <dgm:spPr/>
      <dgm:t>
        <a:bodyPr/>
        <a:lstStyle/>
        <a:p>
          <a:endParaRPr lang="de-DE" sz="1600"/>
        </a:p>
      </dgm:t>
    </dgm:pt>
    <dgm:pt modelId="{07730E3D-482A-4F3C-8EB4-8C47D4D5C85C}">
      <dgm:prSet phldrT="[Text]" custT="1"/>
      <dgm:spPr/>
      <dgm:t>
        <a:bodyPr/>
        <a:lstStyle/>
        <a:p>
          <a:r>
            <a:rPr lang="de-DE" sz="1400" b="1" dirty="0" err="1"/>
            <a:t>Similar</a:t>
          </a:r>
          <a:r>
            <a:rPr lang="de-DE" sz="1400" b="1" dirty="0"/>
            <a:t> </a:t>
          </a:r>
          <a:r>
            <a:rPr lang="de-DE" sz="1400" b="1" dirty="0" err="1"/>
            <a:t>to</a:t>
          </a:r>
          <a:r>
            <a:rPr lang="de-DE" sz="1400" b="1" dirty="0"/>
            <a:t> </a:t>
          </a:r>
          <a:r>
            <a:rPr lang="de-DE" sz="1400" b="1" dirty="0" err="1"/>
            <a:t>known</a:t>
          </a:r>
          <a:r>
            <a:rPr lang="de-DE" sz="1400" b="1" dirty="0"/>
            <a:t> </a:t>
          </a:r>
          <a:r>
            <a:rPr lang="de-DE" sz="1400" b="1" dirty="0" err="1"/>
            <a:t>voice</a:t>
          </a:r>
          <a:r>
            <a:rPr lang="de-DE" sz="1400" b="1" dirty="0"/>
            <a:t> </a:t>
          </a:r>
          <a:r>
            <a:rPr lang="de-DE" sz="1400" b="1" dirty="0" err="1"/>
            <a:t>assistants</a:t>
          </a:r>
          <a:endParaRPr lang="de-DE" sz="1400" b="1" dirty="0"/>
        </a:p>
      </dgm:t>
    </dgm:pt>
    <dgm:pt modelId="{2E00D83B-A54A-4EB0-8012-3B60684F6FED}" type="parTrans" cxnId="{80336953-A7F1-4F6C-9D86-863075F77B51}">
      <dgm:prSet/>
      <dgm:spPr/>
      <dgm:t>
        <a:bodyPr/>
        <a:lstStyle/>
        <a:p>
          <a:endParaRPr lang="de-DE" sz="1600"/>
        </a:p>
      </dgm:t>
    </dgm:pt>
    <dgm:pt modelId="{B0A07C55-4044-48FA-BADF-87386A6F92ED}" type="sibTrans" cxnId="{80336953-A7F1-4F6C-9D86-863075F77B51}">
      <dgm:prSet/>
      <dgm:spPr/>
      <dgm:t>
        <a:bodyPr/>
        <a:lstStyle/>
        <a:p>
          <a:endParaRPr lang="de-DE" sz="1600"/>
        </a:p>
      </dgm:t>
    </dgm:pt>
    <dgm:pt modelId="{CCA0287A-E50B-4E8B-9202-FFC558BEA7CD}">
      <dgm:prSet phldrT="[Text]" custT="1"/>
      <dgm:spPr/>
      <dgm:t>
        <a:bodyPr/>
        <a:lstStyle/>
        <a:p>
          <a:r>
            <a:rPr lang="de-DE" sz="1600" b="1" dirty="0"/>
            <a:t>Chatbots </a:t>
          </a:r>
          <a:r>
            <a:rPr lang="de-DE" sz="1600" b="1" dirty="0" err="1"/>
            <a:t>for</a:t>
          </a:r>
          <a:r>
            <a:rPr lang="de-DE" sz="1600" b="1" dirty="0"/>
            <a:t> </a:t>
          </a:r>
          <a:r>
            <a:rPr lang="de-DE" sz="1600" b="1" dirty="0" err="1"/>
            <a:t>Complex</a:t>
          </a:r>
          <a:r>
            <a:rPr lang="de-DE" sz="1600" b="1" dirty="0"/>
            <a:t> Scenarios</a:t>
          </a:r>
        </a:p>
      </dgm:t>
    </dgm:pt>
    <dgm:pt modelId="{DECFECAD-66B9-4329-9F46-53929143D69C}" type="parTrans" cxnId="{CD38F131-8120-452B-97D2-626B2F023121}">
      <dgm:prSet/>
      <dgm:spPr/>
      <dgm:t>
        <a:bodyPr/>
        <a:lstStyle/>
        <a:p>
          <a:endParaRPr lang="de-DE" sz="1600"/>
        </a:p>
      </dgm:t>
    </dgm:pt>
    <dgm:pt modelId="{1853992C-D899-4B67-B188-35D5354C819C}" type="sibTrans" cxnId="{CD38F131-8120-452B-97D2-626B2F023121}">
      <dgm:prSet/>
      <dgm:spPr/>
      <dgm:t>
        <a:bodyPr/>
        <a:lstStyle/>
        <a:p>
          <a:endParaRPr lang="de-DE" sz="1600"/>
        </a:p>
      </dgm:t>
    </dgm:pt>
    <dgm:pt modelId="{27193CD0-1205-41C7-A63B-EAA793012F12}">
      <dgm:prSet phldrT="[Text]" custT="1"/>
      <dgm:spPr/>
      <dgm:t>
        <a:bodyPr/>
        <a:lstStyle/>
        <a:p>
          <a:r>
            <a:rPr lang="en-US" sz="1400" b="0" i="0" dirty="0"/>
            <a:t>Knowledge graph-based chatbot for linked data [AJ20]</a:t>
          </a:r>
          <a:endParaRPr lang="de-DE" sz="1400" dirty="0"/>
        </a:p>
      </dgm:t>
    </dgm:pt>
    <dgm:pt modelId="{64B67D04-8D0B-4C69-BF7B-29489ED35BB3}" type="parTrans" cxnId="{FE8EE81C-0C8E-45E4-97FD-1CEECA5C20E9}">
      <dgm:prSet/>
      <dgm:spPr/>
      <dgm:t>
        <a:bodyPr/>
        <a:lstStyle/>
        <a:p>
          <a:endParaRPr lang="de-DE" sz="1600"/>
        </a:p>
      </dgm:t>
    </dgm:pt>
    <dgm:pt modelId="{287E35B6-26E5-4E1A-B0ED-364F06A0E2D1}" type="sibTrans" cxnId="{FE8EE81C-0C8E-45E4-97FD-1CEECA5C20E9}">
      <dgm:prSet/>
      <dgm:spPr/>
      <dgm:t>
        <a:bodyPr/>
        <a:lstStyle/>
        <a:p>
          <a:endParaRPr lang="de-DE" sz="1600"/>
        </a:p>
      </dgm:t>
    </dgm:pt>
    <dgm:pt modelId="{95BD693A-89ED-4ACF-AF8A-5F162DE0E492}">
      <dgm:prSet phldrT="[Text]" custT="1"/>
      <dgm:spPr/>
      <dgm:t>
        <a:bodyPr/>
        <a:lstStyle/>
        <a:p>
          <a:r>
            <a:rPr lang="en-US" sz="1400" b="0" i="0" dirty="0"/>
            <a:t>Containerized network management chatbot [JQFF23]</a:t>
          </a:r>
          <a:endParaRPr lang="de-DE" sz="1400" dirty="0"/>
        </a:p>
      </dgm:t>
    </dgm:pt>
    <dgm:pt modelId="{A53EE608-3E7D-47C3-B673-7E31246D4C84}" type="parTrans" cxnId="{D636AABD-0E7D-4B58-BE9E-15814C6F1C8B}">
      <dgm:prSet/>
      <dgm:spPr/>
      <dgm:t>
        <a:bodyPr/>
        <a:lstStyle/>
        <a:p>
          <a:endParaRPr lang="de-DE" sz="1600"/>
        </a:p>
      </dgm:t>
    </dgm:pt>
    <dgm:pt modelId="{A947DBE7-3009-443E-839B-418549556BB1}" type="sibTrans" cxnId="{D636AABD-0E7D-4B58-BE9E-15814C6F1C8B}">
      <dgm:prSet/>
      <dgm:spPr/>
      <dgm:t>
        <a:bodyPr/>
        <a:lstStyle/>
        <a:p>
          <a:endParaRPr lang="de-DE" sz="1600"/>
        </a:p>
      </dgm:t>
    </dgm:pt>
    <dgm:pt modelId="{5AA8DE95-5C4D-4CFB-BF03-C3BDBA9B6678}">
      <dgm:prSet phldrT="[Text]" custT="1"/>
      <dgm:spPr/>
      <dgm:t>
        <a:bodyPr/>
        <a:lstStyle/>
        <a:p>
          <a:r>
            <a:rPr lang="de-DE" sz="1400" dirty="0"/>
            <a:t>Facebook </a:t>
          </a:r>
          <a:r>
            <a:rPr lang="de-DE" sz="1400" dirty="0" err="1"/>
            <a:t>chatbot</a:t>
          </a:r>
          <a:r>
            <a:rPr lang="de-DE" sz="1400" dirty="0"/>
            <a:t> </a:t>
          </a:r>
          <a:r>
            <a:rPr lang="de-DE" sz="1400" b="0" i="0" dirty="0"/>
            <a:t>[APM+20]</a:t>
          </a:r>
          <a:endParaRPr lang="de-DE" sz="1400" dirty="0"/>
        </a:p>
      </dgm:t>
    </dgm:pt>
    <dgm:pt modelId="{6EB5874E-22BC-4FD1-88FB-1CA14B7DE769}" type="parTrans" cxnId="{6EFAFCD5-0C64-42A3-9FD5-1795129A46D0}">
      <dgm:prSet/>
      <dgm:spPr/>
      <dgm:t>
        <a:bodyPr/>
        <a:lstStyle/>
        <a:p>
          <a:endParaRPr lang="de-DE" sz="1600"/>
        </a:p>
      </dgm:t>
    </dgm:pt>
    <dgm:pt modelId="{F5D80966-0526-4144-BC20-82361523E3E7}" type="sibTrans" cxnId="{6EFAFCD5-0C64-42A3-9FD5-1795129A46D0}">
      <dgm:prSet/>
      <dgm:spPr/>
      <dgm:t>
        <a:bodyPr/>
        <a:lstStyle/>
        <a:p>
          <a:endParaRPr lang="de-DE" sz="1600"/>
        </a:p>
      </dgm:t>
    </dgm:pt>
    <dgm:pt modelId="{5AAFB44B-F7F0-4355-B9CE-76C9E8F2DBE7}">
      <dgm:prSet phldrT="[Text]" custT="1"/>
      <dgm:spPr/>
      <dgm:t>
        <a:bodyPr/>
        <a:lstStyle/>
        <a:p>
          <a:r>
            <a:rPr lang="de-DE" sz="1400" dirty="0"/>
            <a:t>Teaching a SH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b="0" i="0" dirty="0"/>
            <a:t>[CA21]</a:t>
          </a:r>
          <a:r>
            <a:rPr lang="de-DE" sz="1400" dirty="0"/>
            <a:t>   </a:t>
          </a:r>
        </a:p>
      </dgm:t>
    </dgm:pt>
    <dgm:pt modelId="{0FA7FF61-96C6-4454-AE2D-A0FB0CC35206}" type="parTrans" cxnId="{90AE195D-9BB2-458A-927A-4476A991CDE6}">
      <dgm:prSet/>
      <dgm:spPr/>
      <dgm:t>
        <a:bodyPr/>
        <a:lstStyle/>
        <a:p>
          <a:endParaRPr lang="de-DE" sz="1600"/>
        </a:p>
      </dgm:t>
    </dgm:pt>
    <dgm:pt modelId="{E98ACDD9-BFD5-47C5-A9F5-32FB09E15DD8}" type="sibTrans" cxnId="{90AE195D-9BB2-458A-927A-4476A991CDE6}">
      <dgm:prSet/>
      <dgm:spPr/>
      <dgm:t>
        <a:bodyPr/>
        <a:lstStyle/>
        <a:p>
          <a:endParaRPr lang="de-DE" sz="1600"/>
        </a:p>
      </dgm:t>
    </dgm:pt>
    <dgm:pt modelId="{A6D85756-C4B5-40BE-8A0A-F1CE3DACE12A}">
      <dgm:prSet phldrT="[Text]" custT="1"/>
      <dgm:spPr/>
      <dgm:t>
        <a:bodyPr/>
        <a:lstStyle/>
        <a:p>
          <a:r>
            <a:rPr lang="de-DE" sz="1400" dirty="0"/>
            <a:t>Chatbot </a:t>
          </a:r>
          <a:r>
            <a:rPr lang="de-DE" sz="1400" dirty="0" err="1"/>
            <a:t>controlling</a:t>
          </a:r>
          <a:r>
            <a:rPr lang="de-DE" sz="1400" dirty="0"/>
            <a:t> SH </a:t>
          </a:r>
          <a:r>
            <a:rPr lang="de-DE" sz="1400" dirty="0" err="1"/>
            <a:t>devices</a:t>
          </a:r>
          <a:r>
            <a:rPr lang="de-DE" sz="1400" dirty="0"/>
            <a:t> </a:t>
          </a:r>
          <a:r>
            <a:rPr lang="de-DE" sz="1400" dirty="0" err="1"/>
            <a:t>conntected</a:t>
          </a:r>
          <a:r>
            <a:rPr lang="de-DE" sz="1400" dirty="0"/>
            <a:t> </a:t>
          </a:r>
          <a:r>
            <a:rPr lang="de-DE" sz="1400" dirty="0" err="1"/>
            <a:t>to</a:t>
          </a:r>
          <a:r>
            <a:rPr lang="de-DE" sz="1400" dirty="0"/>
            <a:t> a Raspberry Pi </a:t>
          </a:r>
          <a:r>
            <a:rPr lang="de-DE" sz="1400" b="0" i="0" dirty="0"/>
            <a:t>[BKS17]</a:t>
          </a:r>
          <a:endParaRPr lang="de-DE" sz="1400" dirty="0"/>
        </a:p>
      </dgm:t>
    </dgm:pt>
    <dgm:pt modelId="{41092B0A-D3CF-4C54-9BC1-46082237B6CD}" type="parTrans" cxnId="{0336A939-7037-48F8-84D5-7C59382B228C}">
      <dgm:prSet/>
      <dgm:spPr/>
      <dgm:t>
        <a:bodyPr/>
        <a:lstStyle/>
        <a:p>
          <a:endParaRPr lang="de-DE" sz="1600"/>
        </a:p>
      </dgm:t>
    </dgm:pt>
    <dgm:pt modelId="{01857C29-7579-46FC-A5D4-AEE3DE82E62F}" type="sibTrans" cxnId="{0336A939-7037-48F8-84D5-7C59382B228C}">
      <dgm:prSet/>
      <dgm:spPr/>
      <dgm:t>
        <a:bodyPr/>
        <a:lstStyle/>
        <a:p>
          <a:endParaRPr lang="de-DE" sz="1600"/>
        </a:p>
      </dgm:t>
    </dgm:pt>
    <dgm:pt modelId="{F364C1B2-3E59-4A71-A960-B5B6BC1E5D04}">
      <dgm:prSet phldrT="[Text]" custT="1"/>
      <dgm:spPr/>
      <dgm:t>
        <a:bodyPr/>
        <a:lstStyle/>
        <a:p>
          <a:r>
            <a:rPr lang="en-US" sz="1400" b="0" i="0" dirty="0"/>
            <a:t>Chatbot for Data Science and Machine Learning [CCI+20]</a:t>
          </a:r>
          <a:endParaRPr lang="de-DE" sz="1400" dirty="0"/>
        </a:p>
      </dgm:t>
    </dgm:pt>
    <dgm:pt modelId="{248C043E-11C2-42F3-B4EA-4BD7CB938C46}" type="parTrans" cxnId="{1423E655-48AC-4AEB-85C5-DCDB79B8413F}">
      <dgm:prSet/>
      <dgm:spPr/>
      <dgm:t>
        <a:bodyPr/>
        <a:lstStyle/>
        <a:p>
          <a:endParaRPr lang="de-DE" sz="1600"/>
        </a:p>
      </dgm:t>
    </dgm:pt>
    <dgm:pt modelId="{C03779DC-2FC8-4265-A163-009560D72D9B}" type="sibTrans" cxnId="{1423E655-48AC-4AEB-85C5-DCDB79B8413F}">
      <dgm:prSet/>
      <dgm:spPr/>
      <dgm:t>
        <a:bodyPr/>
        <a:lstStyle/>
        <a:p>
          <a:endParaRPr lang="de-DE" sz="1600"/>
        </a:p>
      </dgm:t>
    </dgm:pt>
    <dgm:pt modelId="{0A228B91-4FE3-4746-BF53-D125D2C7E183}">
      <dgm:prSet phldrT="[Text]" custT="1"/>
      <dgm:spPr/>
      <dgm:t>
        <a:bodyPr/>
        <a:lstStyle/>
        <a:p>
          <a:r>
            <a:rPr lang="de-DE" sz="1600" b="1" dirty="0" err="1"/>
            <a:t>Similar</a:t>
          </a:r>
          <a:r>
            <a:rPr lang="de-DE" sz="1600" b="1" dirty="0"/>
            <a:t> Chatbots</a:t>
          </a:r>
        </a:p>
      </dgm:t>
    </dgm:pt>
    <dgm:pt modelId="{08E44B38-CAE1-4CF7-BF55-3D67163E70C9}" type="parTrans" cxnId="{F7AE2320-8C83-4B0D-B0F3-0874CA02048B}">
      <dgm:prSet/>
      <dgm:spPr/>
      <dgm:t>
        <a:bodyPr/>
        <a:lstStyle/>
        <a:p>
          <a:endParaRPr lang="en-US" sz="1600"/>
        </a:p>
      </dgm:t>
    </dgm:pt>
    <dgm:pt modelId="{6914128B-0DA2-443E-B3BA-9E2A53E73346}" type="sibTrans" cxnId="{F7AE2320-8C83-4B0D-B0F3-0874CA02048B}">
      <dgm:prSet/>
      <dgm:spPr/>
      <dgm:t>
        <a:bodyPr/>
        <a:lstStyle/>
        <a:p>
          <a:endParaRPr lang="en-US" sz="1600"/>
        </a:p>
      </dgm:t>
    </dgm:pt>
    <dgm:pt modelId="{A9EDAC83-8F27-4DBA-A9C4-1778D2AB4FFF}">
      <dgm:prSet phldrT="[Text]" custT="1"/>
      <dgm:spPr/>
      <dgm:t>
        <a:bodyPr/>
        <a:lstStyle/>
        <a:p>
          <a:r>
            <a:rPr lang="de-DE" sz="1400" dirty="0"/>
            <a:t>Home LLM: </a:t>
          </a:r>
          <a:r>
            <a:rPr lang="de-DE" sz="1400" dirty="0" err="1"/>
            <a:t>project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Home </a:t>
          </a:r>
          <a:r>
            <a:rPr lang="de-DE" sz="1400" dirty="0" err="1"/>
            <a:t>Assistant</a:t>
          </a:r>
          <a:r>
            <a:rPr lang="de-DE" sz="1400" dirty="0"/>
            <a:t> </a:t>
          </a:r>
          <a:r>
            <a:rPr lang="de-DE" sz="1400" dirty="0" err="1"/>
            <a:t>for</a:t>
          </a:r>
          <a:r>
            <a:rPr lang="de-DE" sz="1400" dirty="0"/>
            <a:t> </a:t>
          </a:r>
          <a:r>
            <a:rPr lang="de-DE" sz="1400" dirty="0" err="1"/>
            <a:t>controlling</a:t>
          </a:r>
          <a:r>
            <a:rPr lang="de-DE" sz="1400" dirty="0"/>
            <a:t> </a:t>
          </a:r>
          <a:r>
            <a:rPr lang="de-DE" sz="1400" dirty="0" err="1"/>
            <a:t>the</a:t>
          </a:r>
          <a:r>
            <a:rPr lang="de-DE" sz="1400" dirty="0"/>
            <a:t> smart </a:t>
          </a:r>
          <a:r>
            <a:rPr lang="de-DE" sz="1400" dirty="0" err="1"/>
            <a:t>home</a:t>
          </a:r>
          <a:r>
            <a:rPr lang="de-DE" sz="1400" dirty="0"/>
            <a:t> </a:t>
          </a:r>
          <a:r>
            <a:rPr lang="de-DE" sz="1400" dirty="0" err="1"/>
            <a:t>through</a:t>
          </a:r>
          <a:r>
            <a:rPr lang="de-DE" sz="1400" dirty="0"/>
            <a:t> a </a:t>
          </a:r>
          <a:r>
            <a:rPr lang="de-DE" sz="1400" dirty="0" err="1"/>
            <a:t>local</a:t>
          </a:r>
          <a:r>
            <a:rPr lang="de-DE" sz="1400" dirty="0"/>
            <a:t> LLM [aco24]</a:t>
          </a:r>
        </a:p>
      </dgm:t>
    </dgm:pt>
    <dgm:pt modelId="{7054B27B-7BD1-4E9A-85F4-BC2D2004015A}" type="parTrans" cxnId="{2166C11B-5776-4E0A-B778-7C0CFD75FA32}">
      <dgm:prSet/>
      <dgm:spPr/>
      <dgm:t>
        <a:bodyPr/>
        <a:lstStyle/>
        <a:p>
          <a:endParaRPr lang="en-US" sz="1600"/>
        </a:p>
      </dgm:t>
    </dgm:pt>
    <dgm:pt modelId="{730DE1D3-8131-44C4-A42B-B6672616FF95}" type="sibTrans" cxnId="{2166C11B-5776-4E0A-B778-7C0CFD75FA32}">
      <dgm:prSet/>
      <dgm:spPr/>
      <dgm:t>
        <a:bodyPr/>
        <a:lstStyle/>
        <a:p>
          <a:endParaRPr lang="en-US" sz="1600"/>
        </a:p>
      </dgm:t>
    </dgm:pt>
    <dgm:pt modelId="{9AEA4112-3CC9-4802-B50E-434F9DD3DDEE}" type="pres">
      <dgm:prSet presAssocID="{B2F37B41-15D4-4E0F-A7A4-1B49A2B86678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425A2DC1-99B7-494D-B18E-D904A722E048}" type="pres">
      <dgm:prSet presAssocID="{197F132F-2891-4801-8A70-B9530E3650E4}" presName="root" presStyleCnt="0"/>
      <dgm:spPr/>
    </dgm:pt>
    <dgm:pt modelId="{93A6DA21-692A-4F07-96F5-41344AD1C473}" type="pres">
      <dgm:prSet presAssocID="{197F132F-2891-4801-8A70-B9530E3650E4}" presName="rootComposite" presStyleCnt="0"/>
      <dgm:spPr/>
    </dgm:pt>
    <dgm:pt modelId="{0B9F40DF-5D72-43F3-815A-967B8100821B}" type="pres">
      <dgm:prSet presAssocID="{197F132F-2891-4801-8A70-B9530E3650E4}" presName="rootText" presStyleLbl="node1" presStyleIdx="0" presStyleCnt="3" custScaleX="259031"/>
      <dgm:spPr/>
    </dgm:pt>
    <dgm:pt modelId="{9957F6BE-6741-4F6D-B933-56F7CA5E0339}" type="pres">
      <dgm:prSet presAssocID="{197F132F-2891-4801-8A70-B9530E3650E4}" presName="rootConnector" presStyleLbl="node1" presStyleIdx="0" presStyleCnt="3"/>
      <dgm:spPr/>
    </dgm:pt>
    <dgm:pt modelId="{46C79E42-5253-4EB5-9CAA-28AB5BB78732}" type="pres">
      <dgm:prSet presAssocID="{197F132F-2891-4801-8A70-B9530E3650E4}" presName="childShape" presStyleCnt="0"/>
      <dgm:spPr/>
    </dgm:pt>
    <dgm:pt modelId="{A59EC958-6E5E-40B6-81EB-71824F8C993F}" type="pres">
      <dgm:prSet presAssocID="{2E00D83B-A54A-4EB0-8012-3B60684F6FED}" presName="Name13" presStyleLbl="parChTrans1D2" presStyleIdx="0" presStyleCnt="5"/>
      <dgm:spPr/>
    </dgm:pt>
    <dgm:pt modelId="{D5CB5C54-ED73-4B63-912B-8AF6D5F92A38}" type="pres">
      <dgm:prSet presAssocID="{07730E3D-482A-4F3C-8EB4-8C47D4D5C85C}" presName="childText" presStyleLbl="bgAcc1" presStyleIdx="0" presStyleCnt="5" custScaleX="264350" custScaleY="372172">
        <dgm:presLayoutVars>
          <dgm:bulletEnabled val="1"/>
        </dgm:presLayoutVars>
      </dgm:prSet>
      <dgm:spPr/>
    </dgm:pt>
    <dgm:pt modelId="{6E4DE27E-229F-4545-9B02-9B99DE69F6C2}" type="pres">
      <dgm:prSet presAssocID="{CCA0287A-E50B-4E8B-9202-FFC558BEA7CD}" presName="root" presStyleCnt="0"/>
      <dgm:spPr/>
    </dgm:pt>
    <dgm:pt modelId="{B4016D4D-B3BC-472E-B36C-11438A7BE727}" type="pres">
      <dgm:prSet presAssocID="{CCA0287A-E50B-4E8B-9202-FFC558BEA7CD}" presName="rootComposite" presStyleCnt="0"/>
      <dgm:spPr/>
    </dgm:pt>
    <dgm:pt modelId="{504EADB9-EBB8-4491-8475-6FCAC94F1924}" type="pres">
      <dgm:prSet presAssocID="{CCA0287A-E50B-4E8B-9202-FFC558BEA7CD}" presName="rootText" presStyleLbl="node1" presStyleIdx="1" presStyleCnt="3" custScaleX="245656"/>
      <dgm:spPr/>
    </dgm:pt>
    <dgm:pt modelId="{B293DFDF-3A48-4117-9525-94323A8F73A6}" type="pres">
      <dgm:prSet presAssocID="{CCA0287A-E50B-4E8B-9202-FFC558BEA7CD}" presName="rootConnector" presStyleLbl="node1" presStyleIdx="1" presStyleCnt="3"/>
      <dgm:spPr/>
    </dgm:pt>
    <dgm:pt modelId="{37EAA1FB-6143-4B23-9126-E9D145217C23}" type="pres">
      <dgm:prSet presAssocID="{CCA0287A-E50B-4E8B-9202-FFC558BEA7CD}" presName="childShape" presStyleCnt="0"/>
      <dgm:spPr/>
    </dgm:pt>
    <dgm:pt modelId="{BF3F72A7-6985-4B1D-B441-6A11EF31049B}" type="pres">
      <dgm:prSet presAssocID="{64B67D04-8D0B-4C69-BF7B-29489ED35BB3}" presName="Name13" presStyleLbl="parChTrans1D2" presStyleIdx="1" presStyleCnt="5"/>
      <dgm:spPr/>
    </dgm:pt>
    <dgm:pt modelId="{AFBF184D-FF00-4BF3-AF2D-533FEC9FF8EB}" type="pres">
      <dgm:prSet presAssocID="{27193CD0-1205-41C7-A63B-EAA793012F12}" presName="childText" presStyleLbl="bgAcc1" presStyleIdx="1" presStyleCnt="5" custScaleX="231001">
        <dgm:presLayoutVars>
          <dgm:bulletEnabled val="1"/>
        </dgm:presLayoutVars>
      </dgm:prSet>
      <dgm:spPr/>
    </dgm:pt>
    <dgm:pt modelId="{B579266B-FFE4-4EA3-A6DB-AB20AF4098C6}" type="pres">
      <dgm:prSet presAssocID="{A53EE608-3E7D-47C3-B673-7E31246D4C84}" presName="Name13" presStyleLbl="parChTrans1D2" presStyleIdx="2" presStyleCnt="5"/>
      <dgm:spPr/>
    </dgm:pt>
    <dgm:pt modelId="{3A36B3C8-E5DC-4F67-A762-4F6C073FE772}" type="pres">
      <dgm:prSet presAssocID="{95BD693A-89ED-4ACF-AF8A-5F162DE0E492}" presName="childText" presStyleLbl="bgAcc1" presStyleIdx="2" presStyleCnt="5" custScaleX="232241">
        <dgm:presLayoutVars>
          <dgm:bulletEnabled val="1"/>
        </dgm:presLayoutVars>
      </dgm:prSet>
      <dgm:spPr/>
    </dgm:pt>
    <dgm:pt modelId="{B5481E40-B3EC-422D-A32E-441FF8EFA58A}" type="pres">
      <dgm:prSet presAssocID="{248C043E-11C2-42F3-B4EA-4BD7CB938C46}" presName="Name13" presStyleLbl="parChTrans1D2" presStyleIdx="3" presStyleCnt="5"/>
      <dgm:spPr/>
    </dgm:pt>
    <dgm:pt modelId="{3B1C4E8E-214B-4AD7-B941-5BAB63ADB52C}" type="pres">
      <dgm:prSet presAssocID="{F364C1B2-3E59-4A71-A960-B5B6BC1E5D04}" presName="childText" presStyleLbl="bgAcc1" presStyleIdx="3" presStyleCnt="5" custScaleX="232577">
        <dgm:presLayoutVars>
          <dgm:bulletEnabled val="1"/>
        </dgm:presLayoutVars>
      </dgm:prSet>
      <dgm:spPr/>
    </dgm:pt>
    <dgm:pt modelId="{93A36809-5488-4454-A992-A63723A2B6C3}" type="pres">
      <dgm:prSet presAssocID="{0A228B91-4FE3-4746-BF53-D125D2C7E183}" presName="root" presStyleCnt="0"/>
      <dgm:spPr/>
    </dgm:pt>
    <dgm:pt modelId="{EFB8C5B5-BDB2-46F0-B3DC-65740F92EA50}" type="pres">
      <dgm:prSet presAssocID="{0A228B91-4FE3-4746-BF53-D125D2C7E183}" presName="rootComposite" presStyleCnt="0"/>
      <dgm:spPr/>
    </dgm:pt>
    <dgm:pt modelId="{D580BEBE-08B3-455B-A99A-94DAC2ADB4FE}" type="pres">
      <dgm:prSet presAssocID="{0A228B91-4FE3-4746-BF53-D125D2C7E183}" presName="rootText" presStyleLbl="node1" presStyleIdx="2" presStyleCnt="3" custScaleX="183890"/>
      <dgm:spPr/>
    </dgm:pt>
    <dgm:pt modelId="{3B093425-C681-46B1-B89D-4872B3780395}" type="pres">
      <dgm:prSet presAssocID="{0A228B91-4FE3-4746-BF53-D125D2C7E183}" presName="rootConnector" presStyleLbl="node1" presStyleIdx="2" presStyleCnt="3"/>
      <dgm:spPr/>
    </dgm:pt>
    <dgm:pt modelId="{08F2687C-AA7E-497F-AA46-0D947F702A62}" type="pres">
      <dgm:prSet presAssocID="{0A228B91-4FE3-4746-BF53-D125D2C7E183}" presName="childShape" presStyleCnt="0"/>
      <dgm:spPr/>
    </dgm:pt>
    <dgm:pt modelId="{490B1A57-1872-4992-907A-A1237E41CF15}" type="pres">
      <dgm:prSet presAssocID="{7054B27B-7BD1-4E9A-85F4-BC2D2004015A}" presName="Name13" presStyleLbl="parChTrans1D2" presStyleIdx="4" presStyleCnt="5"/>
      <dgm:spPr/>
    </dgm:pt>
    <dgm:pt modelId="{679AEEAC-6F7B-4C45-940A-1048DA50D5B3}" type="pres">
      <dgm:prSet presAssocID="{A9EDAC83-8F27-4DBA-A9C4-1778D2AB4FFF}" presName="childText" presStyleLbl="bgAcc1" presStyleIdx="4" presStyleCnt="5" custScaleX="166916" custScaleY="364247">
        <dgm:presLayoutVars>
          <dgm:bulletEnabled val="1"/>
        </dgm:presLayoutVars>
      </dgm:prSet>
      <dgm:spPr/>
    </dgm:pt>
  </dgm:ptLst>
  <dgm:cxnLst>
    <dgm:cxn modelId="{5E41D00A-3D75-46E4-930D-6604645EA7F1}" type="presOf" srcId="{B2F37B41-15D4-4E0F-A7A4-1B49A2B86678}" destId="{9AEA4112-3CC9-4802-B50E-434F9DD3DDEE}" srcOrd="0" destOrd="0" presId="urn:microsoft.com/office/officeart/2005/8/layout/hierarchy3"/>
    <dgm:cxn modelId="{94CC5516-B3DC-430C-9A6A-D2DD130E6C91}" type="presOf" srcId="{197F132F-2891-4801-8A70-B9530E3650E4}" destId="{0B9F40DF-5D72-43F3-815A-967B8100821B}" srcOrd="0" destOrd="0" presId="urn:microsoft.com/office/officeart/2005/8/layout/hierarchy3"/>
    <dgm:cxn modelId="{EC388419-D52E-4E3E-8AA1-B149716B0F3C}" type="presOf" srcId="{CCA0287A-E50B-4E8B-9202-FFC558BEA7CD}" destId="{504EADB9-EBB8-4491-8475-6FCAC94F1924}" srcOrd="0" destOrd="0" presId="urn:microsoft.com/office/officeart/2005/8/layout/hierarchy3"/>
    <dgm:cxn modelId="{4B78351A-E5E1-4FE2-8240-D061FC687FF1}" type="presOf" srcId="{A6D85756-C4B5-40BE-8A0A-F1CE3DACE12A}" destId="{D5CB5C54-ED73-4B63-912B-8AF6D5F92A38}" srcOrd="0" destOrd="1" presId="urn:microsoft.com/office/officeart/2005/8/layout/hierarchy3"/>
    <dgm:cxn modelId="{2166C11B-5776-4E0A-B778-7C0CFD75FA32}" srcId="{0A228B91-4FE3-4746-BF53-D125D2C7E183}" destId="{A9EDAC83-8F27-4DBA-A9C4-1778D2AB4FFF}" srcOrd="0" destOrd="0" parTransId="{7054B27B-7BD1-4E9A-85F4-BC2D2004015A}" sibTransId="{730DE1D3-8131-44C4-A42B-B6672616FF95}"/>
    <dgm:cxn modelId="{FE8EE81C-0C8E-45E4-97FD-1CEECA5C20E9}" srcId="{CCA0287A-E50B-4E8B-9202-FFC558BEA7CD}" destId="{27193CD0-1205-41C7-A63B-EAA793012F12}" srcOrd="0" destOrd="0" parTransId="{64B67D04-8D0B-4C69-BF7B-29489ED35BB3}" sibTransId="{287E35B6-26E5-4E1A-B0ED-364F06A0E2D1}"/>
    <dgm:cxn modelId="{F7AE2320-8C83-4B0D-B0F3-0874CA02048B}" srcId="{B2F37B41-15D4-4E0F-A7A4-1B49A2B86678}" destId="{0A228B91-4FE3-4746-BF53-D125D2C7E183}" srcOrd="2" destOrd="0" parTransId="{08E44B38-CAE1-4CF7-BF55-3D67163E70C9}" sibTransId="{6914128B-0DA2-443E-B3BA-9E2A53E73346}"/>
    <dgm:cxn modelId="{B7C40021-C82A-4860-BC34-C707F23016A6}" type="presOf" srcId="{197F132F-2891-4801-8A70-B9530E3650E4}" destId="{9957F6BE-6741-4F6D-B933-56F7CA5E0339}" srcOrd="1" destOrd="0" presId="urn:microsoft.com/office/officeart/2005/8/layout/hierarchy3"/>
    <dgm:cxn modelId="{BB3BEE2D-92DB-4022-9C53-674AAFD651E9}" type="presOf" srcId="{2E00D83B-A54A-4EB0-8012-3B60684F6FED}" destId="{A59EC958-6E5E-40B6-81EB-71824F8C993F}" srcOrd="0" destOrd="0" presId="urn:microsoft.com/office/officeart/2005/8/layout/hierarchy3"/>
    <dgm:cxn modelId="{70FBA830-62CE-42A4-B212-D671BF0069EB}" type="presOf" srcId="{95BD693A-89ED-4ACF-AF8A-5F162DE0E492}" destId="{3A36B3C8-E5DC-4F67-A762-4F6C073FE772}" srcOrd="0" destOrd="0" presId="urn:microsoft.com/office/officeart/2005/8/layout/hierarchy3"/>
    <dgm:cxn modelId="{CD38F131-8120-452B-97D2-626B2F023121}" srcId="{B2F37B41-15D4-4E0F-A7A4-1B49A2B86678}" destId="{CCA0287A-E50B-4E8B-9202-FFC558BEA7CD}" srcOrd="1" destOrd="0" parTransId="{DECFECAD-66B9-4329-9F46-53929143D69C}" sibTransId="{1853992C-D899-4B67-B188-35D5354C819C}"/>
    <dgm:cxn modelId="{6DD72232-4CD0-4EC8-9F31-84DD1BE89483}" type="presOf" srcId="{F364C1B2-3E59-4A71-A960-B5B6BC1E5D04}" destId="{3B1C4E8E-214B-4AD7-B941-5BAB63ADB52C}" srcOrd="0" destOrd="0" presId="urn:microsoft.com/office/officeart/2005/8/layout/hierarchy3"/>
    <dgm:cxn modelId="{0336A939-7037-48F8-84D5-7C59382B228C}" srcId="{07730E3D-482A-4F3C-8EB4-8C47D4D5C85C}" destId="{A6D85756-C4B5-40BE-8A0A-F1CE3DACE12A}" srcOrd="0" destOrd="0" parTransId="{41092B0A-D3CF-4C54-9BC1-46082237B6CD}" sibTransId="{01857C29-7579-46FC-A5D4-AEE3DE82E62F}"/>
    <dgm:cxn modelId="{90AE195D-9BB2-458A-927A-4476A991CDE6}" srcId="{07730E3D-482A-4F3C-8EB4-8C47D4D5C85C}" destId="{5AAFB44B-F7F0-4355-B9CE-76C9E8F2DBE7}" srcOrd="2" destOrd="0" parTransId="{0FA7FF61-96C6-4454-AE2D-A0FB0CC35206}" sibTransId="{E98ACDD9-BFD5-47C5-A9F5-32FB09E15DD8}"/>
    <dgm:cxn modelId="{B43EC461-325D-4306-B0E2-6E78E74CFB58}" type="presOf" srcId="{27193CD0-1205-41C7-A63B-EAA793012F12}" destId="{AFBF184D-FF00-4BF3-AF2D-533FEC9FF8EB}" srcOrd="0" destOrd="0" presId="urn:microsoft.com/office/officeart/2005/8/layout/hierarchy3"/>
    <dgm:cxn modelId="{66FCF641-3F59-4A9F-8CAA-7B2AA2079969}" type="presOf" srcId="{CCA0287A-E50B-4E8B-9202-FFC558BEA7CD}" destId="{B293DFDF-3A48-4117-9525-94323A8F73A6}" srcOrd="1" destOrd="0" presId="urn:microsoft.com/office/officeart/2005/8/layout/hierarchy3"/>
    <dgm:cxn modelId="{8530934F-110E-4E63-8B09-D855EF8AA7E1}" type="presOf" srcId="{0A228B91-4FE3-4746-BF53-D125D2C7E183}" destId="{D580BEBE-08B3-455B-A99A-94DAC2ADB4FE}" srcOrd="0" destOrd="0" presId="urn:microsoft.com/office/officeart/2005/8/layout/hierarchy3"/>
    <dgm:cxn modelId="{814BE06F-8F32-4426-BD29-A3A48D78C906}" type="presOf" srcId="{248C043E-11C2-42F3-B4EA-4BD7CB938C46}" destId="{B5481E40-B3EC-422D-A32E-441FF8EFA58A}" srcOrd="0" destOrd="0" presId="urn:microsoft.com/office/officeart/2005/8/layout/hierarchy3"/>
    <dgm:cxn modelId="{5BA38050-61B3-44D5-A8CB-CF151BF3D71F}" type="presOf" srcId="{64B67D04-8D0B-4C69-BF7B-29489ED35BB3}" destId="{BF3F72A7-6985-4B1D-B441-6A11EF31049B}" srcOrd="0" destOrd="0" presId="urn:microsoft.com/office/officeart/2005/8/layout/hierarchy3"/>
    <dgm:cxn modelId="{C8C6EF72-2071-4959-8CB7-7360C4322F7C}" type="presOf" srcId="{5AAFB44B-F7F0-4355-B9CE-76C9E8F2DBE7}" destId="{D5CB5C54-ED73-4B63-912B-8AF6D5F92A38}" srcOrd="0" destOrd="3" presId="urn:microsoft.com/office/officeart/2005/8/layout/hierarchy3"/>
    <dgm:cxn modelId="{80336953-A7F1-4F6C-9D86-863075F77B51}" srcId="{197F132F-2891-4801-8A70-B9530E3650E4}" destId="{07730E3D-482A-4F3C-8EB4-8C47D4D5C85C}" srcOrd="0" destOrd="0" parTransId="{2E00D83B-A54A-4EB0-8012-3B60684F6FED}" sibTransId="{B0A07C55-4044-48FA-BADF-87386A6F92ED}"/>
    <dgm:cxn modelId="{1423E655-48AC-4AEB-85C5-DCDB79B8413F}" srcId="{CCA0287A-E50B-4E8B-9202-FFC558BEA7CD}" destId="{F364C1B2-3E59-4A71-A960-B5B6BC1E5D04}" srcOrd="2" destOrd="0" parTransId="{248C043E-11C2-42F3-B4EA-4BD7CB938C46}" sibTransId="{C03779DC-2FC8-4265-A163-009560D72D9B}"/>
    <dgm:cxn modelId="{DFB9C459-71F4-4816-81AD-F357E2B7B9BD}" type="presOf" srcId="{A53EE608-3E7D-47C3-B673-7E31246D4C84}" destId="{B579266B-FFE4-4EA3-A6DB-AB20AF4098C6}" srcOrd="0" destOrd="0" presId="urn:microsoft.com/office/officeart/2005/8/layout/hierarchy3"/>
    <dgm:cxn modelId="{5204B799-CFAC-429B-9E89-D3E806681D85}" type="presOf" srcId="{07730E3D-482A-4F3C-8EB4-8C47D4D5C85C}" destId="{D5CB5C54-ED73-4B63-912B-8AF6D5F92A38}" srcOrd="0" destOrd="0" presId="urn:microsoft.com/office/officeart/2005/8/layout/hierarchy3"/>
    <dgm:cxn modelId="{ADEC7A9F-C5B9-4A72-978A-42B19AFF9E36}" type="presOf" srcId="{5AA8DE95-5C4D-4CFB-BF03-C3BDBA9B6678}" destId="{D5CB5C54-ED73-4B63-912B-8AF6D5F92A38}" srcOrd="0" destOrd="2" presId="urn:microsoft.com/office/officeart/2005/8/layout/hierarchy3"/>
    <dgm:cxn modelId="{3A9B5FB1-C3AC-4DB1-BE4D-DD4BBF3C991F}" srcId="{B2F37B41-15D4-4E0F-A7A4-1B49A2B86678}" destId="{197F132F-2891-4801-8A70-B9530E3650E4}" srcOrd="0" destOrd="0" parTransId="{174ECE66-B62C-4D6E-95C2-6A1E186B1966}" sibTransId="{1DC35833-332D-49E4-B4EA-422E267C9EA2}"/>
    <dgm:cxn modelId="{38408CBA-40C7-433D-919F-FC2579D22504}" type="presOf" srcId="{0A228B91-4FE3-4746-BF53-D125D2C7E183}" destId="{3B093425-C681-46B1-B89D-4872B3780395}" srcOrd="1" destOrd="0" presId="urn:microsoft.com/office/officeart/2005/8/layout/hierarchy3"/>
    <dgm:cxn modelId="{D636AABD-0E7D-4B58-BE9E-15814C6F1C8B}" srcId="{CCA0287A-E50B-4E8B-9202-FFC558BEA7CD}" destId="{95BD693A-89ED-4ACF-AF8A-5F162DE0E492}" srcOrd="1" destOrd="0" parTransId="{A53EE608-3E7D-47C3-B673-7E31246D4C84}" sibTransId="{A947DBE7-3009-443E-839B-418549556BB1}"/>
    <dgm:cxn modelId="{6EFAFCD5-0C64-42A3-9FD5-1795129A46D0}" srcId="{07730E3D-482A-4F3C-8EB4-8C47D4D5C85C}" destId="{5AA8DE95-5C4D-4CFB-BF03-C3BDBA9B6678}" srcOrd="1" destOrd="0" parTransId="{6EB5874E-22BC-4FD1-88FB-1CA14B7DE769}" sibTransId="{F5D80966-0526-4144-BC20-82361523E3E7}"/>
    <dgm:cxn modelId="{9281D4DD-36FC-4C34-A5D4-EED82250AD85}" type="presOf" srcId="{A9EDAC83-8F27-4DBA-A9C4-1778D2AB4FFF}" destId="{679AEEAC-6F7B-4C45-940A-1048DA50D5B3}" srcOrd="0" destOrd="0" presId="urn:microsoft.com/office/officeart/2005/8/layout/hierarchy3"/>
    <dgm:cxn modelId="{6B111CFA-8461-4C1C-86EC-C40C234C8328}" type="presOf" srcId="{7054B27B-7BD1-4E9A-85F4-BC2D2004015A}" destId="{490B1A57-1872-4992-907A-A1237E41CF15}" srcOrd="0" destOrd="0" presId="urn:microsoft.com/office/officeart/2005/8/layout/hierarchy3"/>
    <dgm:cxn modelId="{BAEB76A0-C543-45D5-B5A5-7F7184D14CDB}" type="presParOf" srcId="{9AEA4112-3CC9-4802-B50E-434F9DD3DDEE}" destId="{425A2DC1-99B7-494D-B18E-D904A722E048}" srcOrd="0" destOrd="0" presId="urn:microsoft.com/office/officeart/2005/8/layout/hierarchy3"/>
    <dgm:cxn modelId="{3B9F90D1-DA0E-4561-9360-679228BF8421}" type="presParOf" srcId="{425A2DC1-99B7-494D-B18E-D904A722E048}" destId="{93A6DA21-692A-4F07-96F5-41344AD1C473}" srcOrd="0" destOrd="0" presId="urn:microsoft.com/office/officeart/2005/8/layout/hierarchy3"/>
    <dgm:cxn modelId="{331428AD-E705-4DDF-87E6-AA15200C3289}" type="presParOf" srcId="{93A6DA21-692A-4F07-96F5-41344AD1C473}" destId="{0B9F40DF-5D72-43F3-815A-967B8100821B}" srcOrd="0" destOrd="0" presId="urn:microsoft.com/office/officeart/2005/8/layout/hierarchy3"/>
    <dgm:cxn modelId="{ECE11B5C-22D1-4812-9D76-EFB3B0385F91}" type="presParOf" srcId="{93A6DA21-692A-4F07-96F5-41344AD1C473}" destId="{9957F6BE-6741-4F6D-B933-56F7CA5E0339}" srcOrd="1" destOrd="0" presId="urn:microsoft.com/office/officeart/2005/8/layout/hierarchy3"/>
    <dgm:cxn modelId="{55FCF18C-F2D6-414B-A9AA-4E3EE1780D77}" type="presParOf" srcId="{425A2DC1-99B7-494D-B18E-D904A722E048}" destId="{46C79E42-5253-4EB5-9CAA-28AB5BB78732}" srcOrd="1" destOrd="0" presId="urn:microsoft.com/office/officeart/2005/8/layout/hierarchy3"/>
    <dgm:cxn modelId="{E51DE240-B5AF-42B4-9395-B49DB39BD376}" type="presParOf" srcId="{46C79E42-5253-4EB5-9CAA-28AB5BB78732}" destId="{A59EC958-6E5E-40B6-81EB-71824F8C993F}" srcOrd="0" destOrd="0" presId="urn:microsoft.com/office/officeart/2005/8/layout/hierarchy3"/>
    <dgm:cxn modelId="{E99DB973-DE49-4244-BED5-2047C82C6ECA}" type="presParOf" srcId="{46C79E42-5253-4EB5-9CAA-28AB5BB78732}" destId="{D5CB5C54-ED73-4B63-912B-8AF6D5F92A38}" srcOrd="1" destOrd="0" presId="urn:microsoft.com/office/officeart/2005/8/layout/hierarchy3"/>
    <dgm:cxn modelId="{9CD2B810-5A5A-4F99-B2BE-2D730A2B92C9}" type="presParOf" srcId="{9AEA4112-3CC9-4802-B50E-434F9DD3DDEE}" destId="{6E4DE27E-229F-4545-9B02-9B99DE69F6C2}" srcOrd="1" destOrd="0" presId="urn:microsoft.com/office/officeart/2005/8/layout/hierarchy3"/>
    <dgm:cxn modelId="{9FD62CE1-F916-4B34-AACD-5F5A189E3F11}" type="presParOf" srcId="{6E4DE27E-229F-4545-9B02-9B99DE69F6C2}" destId="{B4016D4D-B3BC-472E-B36C-11438A7BE727}" srcOrd="0" destOrd="0" presId="urn:microsoft.com/office/officeart/2005/8/layout/hierarchy3"/>
    <dgm:cxn modelId="{F9918A06-5A09-4C14-872E-BFEF2D0620FF}" type="presParOf" srcId="{B4016D4D-B3BC-472E-B36C-11438A7BE727}" destId="{504EADB9-EBB8-4491-8475-6FCAC94F1924}" srcOrd="0" destOrd="0" presId="urn:microsoft.com/office/officeart/2005/8/layout/hierarchy3"/>
    <dgm:cxn modelId="{251182EC-4D06-4CA9-AF38-8A6218E9CCDB}" type="presParOf" srcId="{B4016D4D-B3BC-472E-B36C-11438A7BE727}" destId="{B293DFDF-3A48-4117-9525-94323A8F73A6}" srcOrd="1" destOrd="0" presId="urn:microsoft.com/office/officeart/2005/8/layout/hierarchy3"/>
    <dgm:cxn modelId="{16BF8D41-256E-44BC-AE2D-655F4381F302}" type="presParOf" srcId="{6E4DE27E-229F-4545-9B02-9B99DE69F6C2}" destId="{37EAA1FB-6143-4B23-9126-E9D145217C23}" srcOrd="1" destOrd="0" presId="urn:microsoft.com/office/officeart/2005/8/layout/hierarchy3"/>
    <dgm:cxn modelId="{BE448963-56B0-42E2-83EF-DC0DBD03199F}" type="presParOf" srcId="{37EAA1FB-6143-4B23-9126-E9D145217C23}" destId="{BF3F72A7-6985-4B1D-B441-6A11EF31049B}" srcOrd="0" destOrd="0" presId="urn:microsoft.com/office/officeart/2005/8/layout/hierarchy3"/>
    <dgm:cxn modelId="{BA7C6A5F-8589-42AD-B6B7-FF4437D0B0D1}" type="presParOf" srcId="{37EAA1FB-6143-4B23-9126-E9D145217C23}" destId="{AFBF184D-FF00-4BF3-AF2D-533FEC9FF8EB}" srcOrd="1" destOrd="0" presId="urn:microsoft.com/office/officeart/2005/8/layout/hierarchy3"/>
    <dgm:cxn modelId="{24DAB184-298D-45BF-B987-B83929376F14}" type="presParOf" srcId="{37EAA1FB-6143-4B23-9126-E9D145217C23}" destId="{B579266B-FFE4-4EA3-A6DB-AB20AF4098C6}" srcOrd="2" destOrd="0" presId="urn:microsoft.com/office/officeart/2005/8/layout/hierarchy3"/>
    <dgm:cxn modelId="{3A2B2F06-804A-4166-B952-76277614B199}" type="presParOf" srcId="{37EAA1FB-6143-4B23-9126-E9D145217C23}" destId="{3A36B3C8-E5DC-4F67-A762-4F6C073FE772}" srcOrd="3" destOrd="0" presId="urn:microsoft.com/office/officeart/2005/8/layout/hierarchy3"/>
    <dgm:cxn modelId="{C71A4D5E-4320-4175-BBD7-2EC5BF5AC9EA}" type="presParOf" srcId="{37EAA1FB-6143-4B23-9126-E9D145217C23}" destId="{B5481E40-B3EC-422D-A32E-441FF8EFA58A}" srcOrd="4" destOrd="0" presId="urn:microsoft.com/office/officeart/2005/8/layout/hierarchy3"/>
    <dgm:cxn modelId="{1247CBC6-A2F7-432C-B6A6-67D5FAB0D97B}" type="presParOf" srcId="{37EAA1FB-6143-4B23-9126-E9D145217C23}" destId="{3B1C4E8E-214B-4AD7-B941-5BAB63ADB52C}" srcOrd="5" destOrd="0" presId="urn:microsoft.com/office/officeart/2005/8/layout/hierarchy3"/>
    <dgm:cxn modelId="{01A455EC-90BB-447E-8A4B-49C15EF46560}" type="presParOf" srcId="{9AEA4112-3CC9-4802-B50E-434F9DD3DDEE}" destId="{93A36809-5488-4454-A992-A63723A2B6C3}" srcOrd="2" destOrd="0" presId="urn:microsoft.com/office/officeart/2005/8/layout/hierarchy3"/>
    <dgm:cxn modelId="{19C30C2A-E729-4345-AB6A-05ECF18EBBDF}" type="presParOf" srcId="{93A36809-5488-4454-A992-A63723A2B6C3}" destId="{EFB8C5B5-BDB2-46F0-B3DC-65740F92EA50}" srcOrd="0" destOrd="0" presId="urn:microsoft.com/office/officeart/2005/8/layout/hierarchy3"/>
    <dgm:cxn modelId="{5DDD6EF0-7594-4E6A-876E-918A541EB7E3}" type="presParOf" srcId="{EFB8C5B5-BDB2-46F0-B3DC-65740F92EA50}" destId="{D580BEBE-08B3-455B-A99A-94DAC2ADB4FE}" srcOrd="0" destOrd="0" presId="urn:microsoft.com/office/officeart/2005/8/layout/hierarchy3"/>
    <dgm:cxn modelId="{717AF5C0-BD91-4FA4-BA53-6D3BCFBCB122}" type="presParOf" srcId="{EFB8C5B5-BDB2-46F0-B3DC-65740F92EA50}" destId="{3B093425-C681-46B1-B89D-4872B3780395}" srcOrd="1" destOrd="0" presId="urn:microsoft.com/office/officeart/2005/8/layout/hierarchy3"/>
    <dgm:cxn modelId="{5EFC7233-92E0-449B-98AB-DDCDA6ACBAAF}" type="presParOf" srcId="{93A36809-5488-4454-A992-A63723A2B6C3}" destId="{08F2687C-AA7E-497F-AA46-0D947F702A62}" srcOrd="1" destOrd="0" presId="urn:microsoft.com/office/officeart/2005/8/layout/hierarchy3"/>
    <dgm:cxn modelId="{F3548533-C7FB-4174-88DF-DDBC7D671734}" type="presParOf" srcId="{08F2687C-AA7E-497F-AA46-0D947F702A62}" destId="{490B1A57-1872-4992-907A-A1237E41CF15}" srcOrd="0" destOrd="0" presId="urn:microsoft.com/office/officeart/2005/8/layout/hierarchy3"/>
    <dgm:cxn modelId="{3691492C-B944-4F35-9F57-2B66278EC18D}" type="presParOf" srcId="{08F2687C-AA7E-497F-AA46-0D947F702A62}" destId="{679AEEAC-6F7B-4C45-940A-1048DA50D5B3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7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41D1209D-D820-4F54-AD85-855DBCF39AC7}">
      <dgm:prSet/>
      <dgm:spPr/>
      <dgm:t>
        <a:bodyPr/>
        <a:lstStyle/>
        <a:p>
          <a:r>
            <a:rPr lang="en-US" b="0" i="0" baseline="0"/>
            <a:t>Key components: </a:t>
          </a:r>
          <a:endParaRPr lang="en-US"/>
        </a:p>
      </dgm:t>
    </dgm:pt>
    <dgm:pt modelId="{770A8AFC-0842-40CB-8055-3BD2EC7C1DFB}" type="parTrans" cxnId="{5002A5A8-7FEE-4AC8-849C-270C00726B88}">
      <dgm:prSet/>
      <dgm:spPr/>
      <dgm:t>
        <a:bodyPr/>
        <a:lstStyle/>
        <a:p>
          <a:endParaRPr lang="en-US"/>
        </a:p>
      </dgm:t>
    </dgm:pt>
    <dgm:pt modelId="{5F098AE0-19AE-4BDA-8CFB-1EE5F188F5F3}" type="sibTrans" cxnId="{5002A5A8-7FEE-4AC8-849C-270C00726B88}">
      <dgm:prSet/>
      <dgm:spPr/>
      <dgm:t>
        <a:bodyPr/>
        <a:lstStyle/>
        <a:p>
          <a:endParaRPr lang="en-US"/>
        </a:p>
      </dgm:t>
    </dgm:pt>
    <dgm:pt modelId="{C9F3699F-C994-49BA-AC3C-168018732612}">
      <dgm:prSet/>
      <dgm:spPr/>
      <dgm:t>
        <a:bodyPr/>
        <a:lstStyle/>
        <a:p>
          <a:r>
            <a:rPr lang="en-US" b="0" i="0" baseline="0" dirty="0"/>
            <a:t>Local LLM integration</a:t>
          </a:r>
          <a:endParaRPr lang="en-US" dirty="0"/>
        </a:p>
      </dgm:t>
    </dgm:pt>
    <dgm:pt modelId="{0210AF46-B3D1-4D5D-ACA4-4C5F6448D333}" type="parTrans" cxnId="{B0C06DB6-2225-4ECE-9E85-64F6F4264039}">
      <dgm:prSet/>
      <dgm:spPr/>
      <dgm:t>
        <a:bodyPr/>
        <a:lstStyle/>
        <a:p>
          <a:endParaRPr lang="en-US"/>
        </a:p>
      </dgm:t>
    </dgm:pt>
    <dgm:pt modelId="{71D8F131-74FA-4884-BBB9-2E3E4DB24D22}" type="sibTrans" cxnId="{B0C06DB6-2225-4ECE-9E85-64F6F4264039}">
      <dgm:prSet/>
      <dgm:spPr/>
      <dgm:t>
        <a:bodyPr/>
        <a:lstStyle/>
        <a:p>
          <a:endParaRPr lang="en-US"/>
        </a:p>
      </dgm:t>
    </dgm:pt>
    <dgm:pt modelId="{42E5A62C-D34E-45EB-B3AE-EFB1A4492F82}">
      <dgm:prSet/>
      <dgm:spPr/>
      <dgm:t>
        <a:bodyPr/>
        <a:lstStyle/>
        <a:p>
          <a:r>
            <a:rPr lang="en-US" b="0" i="0" baseline="0" dirty="0"/>
            <a:t>Custom fine-tuned LLM (&lt; 4b parameters)</a:t>
          </a:r>
          <a:endParaRPr lang="en-US" dirty="0"/>
        </a:p>
      </dgm:t>
    </dgm:pt>
    <dgm:pt modelId="{C6725F0A-721B-4787-9B77-D75D2AEDE680}" type="parTrans" cxnId="{D1248547-154B-480A-9959-C576DB408A90}">
      <dgm:prSet/>
      <dgm:spPr/>
      <dgm:t>
        <a:bodyPr/>
        <a:lstStyle/>
        <a:p>
          <a:endParaRPr lang="en-US"/>
        </a:p>
      </dgm:t>
    </dgm:pt>
    <dgm:pt modelId="{0FC3344A-6209-4CB2-97CE-BDB64E9E78AA}" type="sibTrans" cxnId="{D1248547-154B-480A-9959-C576DB408A90}">
      <dgm:prSet/>
      <dgm:spPr/>
      <dgm:t>
        <a:bodyPr/>
        <a:lstStyle/>
        <a:p>
          <a:endParaRPr lang="en-US"/>
        </a:p>
      </dgm:t>
    </dgm:pt>
    <dgm:pt modelId="{6AA3EAFB-9F82-4F1B-A546-63139B17878D}">
      <dgm:prSet/>
      <dgm:spPr/>
      <dgm:t>
        <a:bodyPr/>
        <a:lstStyle/>
        <a:p>
          <a:r>
            <a:rPr lang="en-US" b="0" i="0" baseline="0" dirty="0"/>
            <a:t>Features: </a:t>
          </a:r>
          <a:endParaRPr lang="en-US" dirty="0"/>
        </a:p>
      </dgm:t>
    </dgm:pt>
    <dgm:pt modelId="{F97C8C01-3625-4A7D-BC0D-4A58C892F90C}" type="parTrans" cxnId="{06E84A7E-F392-4D56-9BDD-DF9D5A12FF2F}">
      <dgm:prSet/>
      <dgm:spPr/>
      <dgm:t>
        <a:bodyPr/>
        <a:lstStyle/>
        <a:p>
          <a:endParaRPr lang="en-US"/>
        </a:p>
      </dgm:t>
    </dgm:pt>
    <dgm:pt modelId="{038F8EB3-8321-45BF-B6BE-369C69372930}" type="sibTrans" cxnId="{06E84A7E-F392-4D56-9BDD-DF9D5A12FF2F}">
      <dgm:prSet/>
      <dgm:spPr/>
      <dgm:t>
        <a:bodyPr/>
        <a:lstStyle/>
        <a:p>
          <a:endParaRPr lang="en-US"/>
        </a:p>
      </dgm:t>
    </dgm:pt>
    <dgm:pt modelId="{81D012BC-E1CA-46E7-B310-0E05252228BB}">
      <dgm:prSet/>
      <dgm:spPr/>
      <dgm:t>
        <a:bodyPr/>
        <a:lstStyle/>
        <a:p>
          <a:r>
            <a:rPr lang="en-US" b="0" i="0" baseline="0" dirty="0"/>
            <a:t>Chat interface for device control and basic Q&amp;A </a:t>
          </a:r>
          <a:endParaRPr lang="en-US" dirty="0"/>
        </a:p>
      </dgm:t>
    </dgm:pt>
    <dgm:pt modelId="{27DEDC51-6061-4DAB-940F-1751DD8502E6}" type="parTrans" cxnId="{515B4B71-0F00-401C-94A0-BB5870011B15}">
      <dgm:prSet/>
      <dgm:spPr/>
      <dgm:t>
        <a:bodyPr/>
        <a:lstStyle/>
        <a:p>
          <a:endParaRPr lang="en-US"/>
        </a:p>
      </dgm:t>
    </dgm:pt>
    <dgm:pt modelId="{30550844-7966-40A7-9D23-BFB06A0931D2}" type="sibTrans" cxnId="{515B4B71-0F00-401C-94A0-BB5870011B15}">
      <dgm:prSet/>
      <dgm:spPr/>
      <dgm:t>
        <a:bodyPr/>
        <a:lstStyle/>
        <a:p>
          <a:endParaRPr lang="en-US"/>
        </a:p>
      </dgm:t>
    </dgm:pt>
    <dgm:pt modelId="{33AE741A-89FC-473A-9213-01DD6AF8F3A5}">
      <dgm:prSet/>
      <dgm:spPr/>
      <dgm:t>
        <a:bodyPr/>
        <a:lstStyle/>
        <a:p>
          <a:r>
            <a:rPr lang="en-US" b="0" i="0" baseline="0"/>
            <a:t>Supports various backends (e.g., Ollama, LocalAI) </a:t>
          </a:r>
          <a:endParaRPr lang="en-US"/>
        </a:p>
      </dgm:t>
    </dgm:pt>
    <dgm:pt modelId="{5E540E3E-6B93-4E29-96F5-AC87B1687190}" type="parTrans" cxnId="{A1FF100E-0755-4ED2-8DF0-A1D21FF5F289}">
      <dgm:prSet/>
      <dgm:spPr/>
      <dgm:t>
        <a:bodyPr/>
        <a:lstStyle/>
        <a:p>
          <a:endParaRPr lang="en-US"/>
        </a:p>
      </dgm:t>
    </dgm:pt>
    <dgm:pt modelId="{B03065F7-F157-4B89-9B19-6AD90E8BD293}" type="sibTrans" cxnId="{A1FF100E-0755-4ED2-8DF0-A1D21FF5F289}">
      <dgm:prSet/>
      <dgm:spPr/>
      <dgm:t>
        <a:bodyPr/>
        <a:lstStyle/>
        <a:p>
          <a:endParaRPr lang="en-US"/>
        </a:p>
      </dgm:t>
    </dgm:pt>
    <dgm:pt modelId="{3976E61F-2E93-45BB-B2AE-2BE5A042969C}">
      <dgm:prSet/>
      <dgm:spPr/>
      <dgm:t>
        <a:bodyPr/>
        <a:lstStyle/>
        <a:p>
          <a:r>
            <a:rPr lang="en-US" b="0" i="0" baseline="0" dirty="0"/>
            <a:t>Training: </a:t>
          </a:r>
          <a:endParaRPr lang="en-US" dirty="0"/>
        </a:p>
      </dgm:t>
    </dgm:pt>
    <dgm:pt modelId="{8ACAD57B-D7BF-46FF-8D6A-6CDF20207F9B}" type="parTrans" cxnId="{99CB7CA0-D60A-4889-B975-FFD2DED966FF}">
      <dgm:prSet/>
      <dgm:spPr/>
      <dgm:t>
        <a:bodyPr/>
        <a:lstStyle/>
        <a:p>
          <a:endParaRPr lang="en-US"/>
        </a:p>
      </dgm:t>
    </dgm:pt>
    <dgm:pt modelId="{95A62C0A-9FE2-46BA-A704-3D570E583E65}" type="sibTrans" cxnId="{99CB7CA0-D60A-4889-B975-FFD2DED966FF}">
      <dgm:prSet/>
      <dgm:spPr/>
      <dgm:t>
        <a:bodyPr/>
        <a:lstStyle/>
        <a:p>
          <a:endParaRPr lang="en-US"/>
        </a:p>
      </dgm:t>
    </dgm:pt>
    <dgm:pt modelId="{18BABF30-57DC-493F-ABFF-CB7BAACAF75B}">
      <dgm:prSet/>
      <dgm:spPr/>
      <dgm:t>
        <a:bodyPr/>
        <a:lstStyle/>
        <a:p>
          <a:r>
            <a:rPr lang="en-US" b="0" i="0" baseline="0" dirty="0"/>
            <a:t>synthetic dataset for teaching function calling based on device information </a:t>
          </a:r>
          <a:endParaRPr lang="en-US" dirty="0"/>
        </a:p>
      </dgm:t>
    </dgm:pt>
    <dgm:pt modelId="{3B06EED8-8D0F-42CA-8D5D-A6B3E37E12B1}" type="parTrans" cxnId="{9E80D690-4542-4B90-8B1D-C9D88660610A}">
      <dgm:prSet/>
      <dgm:spPr/>
      <dgm:t>
        <a:bodyPr/>
        <a:lstStyle/>
        <a:p>
          <a:endParaRPr lang="en-US"/>
        </a:p>
      </dgm:t>
    </dgm:pt>
    <dgm:pt modelId="{C90E2F70-C4CD-4281-89E5-486EAC4AB5D7}" type="sibTrans" cxnId="{9E80D690-4542-4B90-8B1D-C9D88660610A}">
      <dgm:prSet/>
      <dgm:spPr/>
      <dgm:t>
        <a:bodyPr/>
        <a:lstStyle/>
        <a:p>
          <a:endParaRPr lang="en-US"/>
        </a:p>
      </dgm:t>
    </dgm:pt>
    <dgm:pt modelId="{4CB3863E-2008-4A95-A76F-DB8E5E6C3B24}">
      <dgm:prSet/>
      <dgm:spPr/>
      <dgm:t>
        <a:bodyPr/>
        <a:lstStyle/>
        <a:p>
          <a:r>
            <a:rPr lang="en-US" b="0" i="0" baseline="0" dirty="0"/>
            <a:t>Limitations: </a:t>
          </a:r>
          <a:endParaRPr lang="en-US" dirty="0"/>
        </a:p>
      </dgm:t>
    </dgm:pt>
    <dgm:pt modelId="{E48C6B34-5BA4-4AD6-8A4F-A38D288B2F1D}" type="parTrans" cxnId="{0C11FC16-9D33-4E2A-90B8-EC8859A17062}">
      <dgm:prSet/>
      <dgm:spPr/>
      <dgm:t>
        <a:bodyPr/>
        <a:lstStyle/>
        <a:p>
          <a:endParaRPr lang="en-US"/>
        </a:p>
      </dgm:t>
    </dgm:pt>
    <dgm:pt modelId="{302F2DA2-6673-4B22-8EDE-F7912F8186F1}" type="sibTrans" cxnId="{0C11FC16-9D33-4E2A-90B8-EC8859A17062}">
      <dgm:prSet/>
      <dgm:spPr/>
      <dgm:t>
        <a:bodyPr/>
        <a:lstStyle/>
        <a:p>
          <a:endParaRPr lang="en-US"/>
        </a:p>
      </dgm:t>
    </dgm:pt>
    <dgm:pt modelId="{F3D98415-D1A6-4A37-A45B-E7E54D30A0EC}">
      <dgm:prSet/>
      <dgm:spPr/>
      <dgm:t>
        <a:bodyPr/>
        <a:lstStyle/>
        <a:p>
          <a:r>
            <a:rPr lang="en-US" b="0" i="0" baseline="0" dirty="0"/>
            <a:t>Focused primarily on basic device control and simple queries </a:t>
          </a:r>
          <a:endParaRPr lang="en-US" dirty="0"/>
        </a:p>
      </dgm:t>
    </dgm:pt>
    <dgm:pt modelId="{B3058CBF-ADD3-495A-95D4-0288050CA734}" type="parTrans" cxnId="{6A1B42F6-BFF0-4D7E-9D4F-9645EE076A45}">
      <dgm:prSet/>
      <dgm:spPr/>
      <dgm:t>
        <a:bodyPr/>
        <a:lstStyle/>
        <a:p>
          <a:endParaRPr lang="en-US"/>
        </a:p>
      </dgm:t>
    </dgm:pt>
    <dgm:pt modelId="{E05CFE20-7BB6-4216-BBA1-18ABA2D065FE}" type="sibTrans" cxnId="{6A1B42F6-BFF0-4D7E-9D4F-9645EE076A45}">
      <dgm:prSet/>
      <dgm:spPr/>
      <dgm:t>
        <a:bodyPr/>
        <a:lstStyle/>
        <a:p>
          <a:endParaRPr lang="en-US"/>
        </a:p>
      </dgm:t>
    </dgm:pt>
    <dgm:pt modelId="{F7C14200-8FC8-414F-8041-9E3C73108A01}">
      <dgm:prSet/>
      <dgm:spPr/>
      <dgm:t>
        <a:bodyPr/>
        <a:lstStyle/>
        <a:p>
          <a:r>
            <a:rPr lang="en-US" b="0" i="0" baseline="0" dirty="0"/>
            <a:t>Uses tiny language models</a:t>
          </a:r>
          <a:endParaRPr lang="en-US" dirty="0"/>
        </a:p>
      </dgm:t>
    </dgm:pt>
    <dgm:pt modelId="{E084DCEE-317D-41DD-A347-DBE65E08ED88}" type="parTrans" cxnId="{BE71EF9F-BE4B-449A-AD3E-6CE00FCA134C}">
      <dgm:prSet/>
      <dgm:spPr/>
      <dgm:t>
        <a:bodyPr/>
        <a:lstStyle/>
        <a:p>
          <a:endParaRPr lang="en-US"/>
        </a:p>
      </dgm:t>
    </dgm:pt>
    <dgm:pt modelId="{BE368827-74E7-47F5-92B5-02797E45D909}" type="sibTrans" cxnId="{BE71EF9F-BE4B-449A-AD3E-6CE00FCA134C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D86F9280-B253-4D08-91C8-83CE6C5CB5A5}" type="pres">
      <dgm:prSet presAssocID="{41D1209D-D820-4F54-AD85-855DBCF39AC7}" presName="composite" presStyleCnt="0"/>
      <dgm:spPr/>
    </dgm:pt>
    <dgm:pt modelId="{DC0428FF-E17C-4EDB-A17B-8FE731C754B1}" type="pres">
      <dgm:prSet presAssocID="{41D1209D-D820-4F54-AD85-855DBCF39AC7}" presName="parTx" presStyleLbl="alignNode1" presStyleIdx="0" presStyleCnt="4">
        <dgm:presLayoutVars>
          <dgm:chMax val="0"/>
          <dgm:chPref val="0"/>
          <dgm:bulletEnabled val="1"/>
        </dgm:presLayoutVars>
      </dgm:prSet>
      <dgm:spPr/>
    </dgm:pt>
    <dgm:pt modelId="{8E75C07E-8598-44ED-87A9-14913216B2AE}" type="pres">
      <dgm:prSet presAssocID="{41D1209D-D820-4F54-AD85-855DBCF39AC7}" presName="desTx" presStyleLbl="alignAccFollowNode1" presStyleIdx="0" presStyleCnt="4">
        <dgm:presLayoutVars>
          <dgm:bulletEnabled val="1"/>
        </dgm:presLayoutVars>
      </dgm:prSet>
      <dgm:spPr/>
    </dgm:pt>
    <dgm:pt modelId="{38F31940-6ABD-4608-9EB8-3E14071FD074}" type="pres">
      <dgm:prSet presAssocID="{5F098AE0-19AE-4BDA-8CFB-1EE5F188F5F3}" presName="space" presStyleCnt="0"/>
      <dgm:spPr/>
    </dgm:pt>
    <dgm:pt modelId="{C09BCB38-76AC-4EB6-B7A8-605BCFD14F11}" type="pres">
      <dgm:prSet presAssocID="{6AA3EAFB-9F82-4F1B-A546-63139B17878D}" presName="composite" presStyleCnt="0"/>
      <dgm:spPr/>
    </dgm:pt>
    <dgm:pt modelId="{4DB2D755-7DA6-4FAE-B085-5C780C218B57}" type="pres">
      <dgm:prSet presAssocID="{6AA3EAFB-9F82-4F1B-A546-63139B17878D}" presName="parTx" presStyleLbl="alignNode1" presStyleIdx="1" presStyleCnt="4">
        <dgm:presLayoutVars>
          <dgm:chMax val="0"/>
          <dgm:chPref val="0"/>
          <dgm:bulletEnabled val="1"/>
        </dgm:presLayoutVars>
      </dgm:prSet>
      <dgm:spPr/>
    </dgm:pt>
    <dgm:pt modelId="{28287127-7249-41AC-995D-D3105AE8BCFF}" type="pres">
      <dgm:prSet presAssocID="{6AA3EAFB-9F82-4F1B-A546-63139B17878D}" presName="desTx" presStyleLbl="alignAccFollowNode1" presStyleIdx="1" presStyleCnt="4">
        <dgm:presLayoutVars>
          <dgm:bulletEnabled val="1"/>
        </dgm:presLayoutVars>
      </dgm:prSet>
      <dgm:spPr/>
    </dgm:pt>
    <dgm:pt modelId="{7D3ACB8D-3397-4E73-ADEE-6684CE8A25DA}" type="pres">
      <dgm:prSet presAssocID="{038F8EB3-8321-45BF-B6BE-369C69372930}" presName="space" presStyleCnt="0"/>
      <dgm:spPr/>
    </dgm:pt>
    <dgm:pt modelId="{21ED481D-BCF5-4860-B5CC-4E34CDEAAF7D}" type="pres">
      <dgm:prSet presAssocID="{3976E61F-2E93-45BB-B2AE-2BE5A042969C}" presName="composite" presStyleCnt="0"/>
      <dgm:spPr/>
    </dgm:pt>
    <dgm:pt modelId="{7FA50B97-CF16-4C46-9AC2-A9530DA3C875}" type="pres">
      <dgm:prSet presAssocID="{3976E61F-2E93-45BB-B2AE-2BE5A042969C}" presName="parTx" presStyleLbl="alignNode1" presStyleIdx="2" presStyleCnt="4">
        <dgm:presLayoutVars>
          <dgm:chMax val="0"/>
          <dgm:chPref val="0"/>
          <dgm:bulletEnabled val="1"/>
        </dgm:presLayoutVars>
      </dgm:prSet>
      <dgm:spPr/>
    </dgm:pt>
    <dgm:pt modelId="{140B5E35-9DDE-4D18-9849-4447D71EBEDD}" type="pres">
      <dgm:prSet presAssocID="{3976E61F-2E93-45BB-B2AE-2BE5A042969C}" presName="desTx" presStyleLbl="alignAccFollowNode1" presStyleIdx="2" presStyleCnt="4">
        <dgm:presLayoutVars>
          <dgm:bulletEnabled val="1"/>
        </dgm:presLayoutVars>
      </dgm:prSet>
      <dgm:spPr/>
    </dgm:pt>
    <dgm:pt modelId="{D4CAC274-5A39-4DBD-BE45-FF52970C1E09}" type="pres">
      <dgm:prSet presAssocID="{95A62C0A-9FE2-46BA-A704-3D570E583E65}" presName="space" presStyleCnt="0"/>
      <dgm:spPr/>
    </dgm:pt>
    <dgm:pt modelId="{BF233B94-23AD-4C43-9BB4-ACF15FA5DF0C}" type="pres">
      <dgm:prSet presAssocID="{4CB3863E-2008-4A95-A76F-DB8E5E6C3B24}" presName="composite" presStyleCnt="0"/>
      <dgm:spPr/>
    </dgm:pt>
    <dgm:pt modelId="{6175B83B-0A57-4ECA-A824-0257152EF765}" type="pres">
      <dgm:prSet presAssocID="{4CB3863E-2008-4A95-A76F-DB8E5E6C3B24}" presName="parTx" presStyleLbl="alignNode1" presStyleIdx="3" presStyleCnt="4">
        <dgm:presLayoutVars>
          <dgm:chMax val="0"/>
          <dgm:chPref val="0"/>
          <dgm:bulletEnabled val="1"/>
        </dgm:presLayoutVars>
      </dgm:prSet>
      <dgm:spPr/>
    </dgm:pt>
    <dgm:pt modelId="{37321F39-538B-4CA2-972A-344B8726DDFB}" type="pres">
      <dgm:prSet presAssocID="{4CB3863E-2008-4A95-A76F-DB8E5E6C3B24}" presName="desTx" presStyleLbl="alignAccFollowNode1" presStyleIdx="3" presStyleCnt="4">
        <dgm:presLayoutVars>
          <dgm:bulletEnabled val="1"/>
        </dgm:presLayoutVars>
      </dgm:prSet>
      <dgm:spPr/>
    </dgm:pt>
  </dgm:ptLst>
  <dgm:cxnLst>
    <dgm:cxn modelId="{4114DA00-A6BB-4BB5-ADA3-775955CF0564}" type="presOf" srcId="{3976E61F-2E93-45BB-B2AE-2BE5A042969C}" destId="{7FA50B97-CF16-4C46-9AC2-A9530DA3C875}" srcOrd="0" destOrd="0" presId="urn:microsoft.com/office/officeart/2005/8/layout/hList1"/>
    <dgm:cxn modelId="{74FE4F06-1F1E-45AE-BFBD-51350FF9212E}" type="presOf" srcId="{81D012BC-E1CA-46E7-B310-0E05252228BB}" destId="{28287127-7249-41AC-995D-D3105AE8BCFF}" srcOrd="0" destOrd="0" presId="urn:microsoft.com/office/officeart/2005/8/layout/hList1"/>
    <dgm:cxn modelId="{A1FF100E-0755-4ED2-8DF0-A1D21FF5F289}" srcId="{6AA3EAFB-9F82-4F1B-A546-63139B17878D}" destId="{33AE741A-89FC-473A-9213-01DD6AF8F3A5}" srcOrd="1" destOrd="0" parTransId="{5E540E3E-6B93-4E29-96F5-AC87B1687190}" sibTransId="{B03065F7-F157-4B89-9B19-6AD90E8BD293}"/>
    <dgm:cxn modelId="{7AEB5816-8735-4824-A1E9-25F9E1013319}" type="presOf" srcId="{18BABF30-57DC-493F-ABFF-CB7BAACAF75B}" destId="{140B5E35-9DDE-4D18-9849-4447D71EBEDD}" srcOrd="0" destOrd="0" presId="urn:microsoft.com/office/officeart/2005/8/layout/hList1"/>
    <dgm:cxn modelId="{0C11FC16-9D33-4E2A-90B8-EC8859A17062}" srcId="{15CCAD0F-3215-47EE-ACAA-A1400586B420}" destId="{4CB3863E-2008-4A95-A76F-DB8E5E6C3B24}" srcOrd="3" destOrd="0" parTransId="{E48C6B34-5BA4-4AD6-8A4F-A38D288B2F1D}" sibTransId="{302F2DA2-6673-4B22-8EDE-F7912F8186F1}"/>
    <dgm:cxn modelId="{961F8817-BC9C-435B-8163-1427FABE56C7}" type="presOf" srcId="{33AE741A-89FC-473A-9213-01DD6AF8F3A5}" destId="{28287127-7249-41AC-995D-D3105AE8BCFF}" srcOrd="0" destOrd="1" presId="urn:microsoft.com/office/officeart/2005/8/layout/hList1"/>
    <dgm:cxn modelId="{D1248547-154B-480A-9959-C576DB408A90}" srcId="{41D1209D-D820-4F54-AD85-855DBCF39AC7}" destId="{42E5A62C-D34E-45EB-B3AE-EFB1A4492F82}" srcOrd="1" destOrd="0" parTransId="{C6725F0A-721B-4787-9B77-D75D2AEDE680}" sibTransId="{0FC3344A-6209-4CB2-97CE-BDB64E9E78AA}"/>
    <dgm:cxn modelId="{C6945B6D-1010-4C0E-B5D2-53648805A1DC}" type="presOf" srcId="{41D1209D-D820-4F54-AD85-855DBCF39AC7}" destId="{DC0428FF-E17C-4EDB-A17B-8FE731C754B1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1991526E-CDD9-49B3-B85F-C47175DFEEAC}" type="presOf" srcId="{F3D98415-D1A6-4A37-A45B-E7E54D30A0EC}" destId="{37321F39-538B-4CA2-972A-344B8726DDFB}" srcOrd="0" destOrd="0" presId="urn:microsoft.com/office/officeart/2005/8/layout/hList1"/>
    <dgm:cxn modelId="{515B4B71-0F00-401C-94A0-BB5870011B15}" srcId="{6AA3EAFB-9F82-4F1B-A546-63139B17878D}" destId="{81D012BC-E1CA-46E7-B310-0E05252228BB}" srcOrd="0" destOrd="0" parTransId="{27DEDC51-6061-4DAB-940F-1751DD8502E6}" sibTransId="{30550844-7966-40A7-9D23-BFB06A0931D2}"/>
    <dgm:cxn modelId="{E8FC1458-1DA4-431F-A5F2-213F620E857B}" type="presOf" srcId="{42E5A62C-D34E-45EB-B3AE-EFB1A4492F82}" destId="{8E75C07E-8598-44ED-87A9-14913216B2AE}" srcOrd="0" destOrd="1" presId="urn:microsoft.com/office/officeart/2005/8/layout/hList1"/>
    <dgm:cxn modelId="{06E84A7E-F392-4D56-9BDD-DF9D5A12FF2F}" srcId="{15CCAD0F-3215-47EE-ACAA-A1400586B420}" destId="{6AA3EAFB-9F82-4F1B-A546-63139B17878D}" srcOrd="1" destOrd="0" parTransId="{F97C8C01-3625-4A7D-BC0D-4A58C892F90C}" sibTransId="{038F8EB3-8321-45BF-B6BE-369C69372930}"/>
    <dgm:cxn modelId="{B46F1984-C13A-4A76-A07F-8C9BFA13C1BD}" type="presOf" srcId="{F7C14200-8FC8-414F-8041-9E3C73108A01}" destId="{37321F39-538B-4CA2-972A-344B8726DDFB}" srcOrd="0" destOrd="1" presId="urn:microsoft.com/office/officeart/2005/8/layout/hList1"/>
    <dgm:cxn modelId="{9E80D690-4542-4B90-8B1D-C9D88660610A}" srcId="{3976E61F-2E93-45BB-B2AE-2BE5A042969C}" destId="{18BABF30-57DC-493F-ABFF-CB7BAACAF75B}" srcOrd="0" destOrd="0" parTransId="{3B06EED8-8D0F-42CA-8D5D-A6B3E37E12B1}" sibTransId="{C90E2F70-C4CD-4281-89E5-486EAC4AB5D7}"/>
    <dgm:cxn modelId="{E9672F9C-3410-49FF-A9E7-43DA48959A5C}" type="presOf" srcId="{4CB3863E-2008-4A95-A76F-DB8E5E6C3B24}" destId="{6175B83B-0A57-4ECA-A824-0257152EF765}" srcOrd="0" destOrd="0" presId="urn:microsoft.com/office/officeart/2005/8/layout/hList1"/>
    <dgm:cxn modelId="{BE71EF9F-BE4B-449A-AD3E-6CE00FCA134C}" srcId="{4CB3863E-2008-4A95-A76F-DB8E5E6C3B24}" destId="{F7C14200-8FC8-414F-8041-9E3C73108A01}" srcOrd="1" destOrd="0" parTransId="{E084DCEE-317D-41DD-A347-DBE65E08ED88}" sibTransId="{BE368827-74E7-47F5-92B5-02797E45D909}"/>
    <dgm:cxn modelId="{99CB7CA0-D60A-4889-B975-FFD2DED966FF}" srcId="{15CCAD0F-3215-47EE-ACAA-A1400586B420}" destId="{3976E61F-2E93-45BB-B2AE-2BE5A042969C}" srcOrd="2" destOrd="0" parTransId="{8ACAD57B-D7BF-46FF-8D6A-6CDF20207F9B}" sibTransId="{95A62C0A-9FE2-46BA-A704-3D570E583E65}"/>
    <dgm:cxn modelId="{5002A5A8-7FEE-4AC8-849C-270C00726B88}" srcId="{15CCAD0F-3215-47EE-ACAA-A1400586B420}" destId="{41D1209D-D820-4F54-AD85-855DBCF39AC7}" srcOrd="0" destOrd="0" parTransId="{770A8AFC-0842-40CB-8055-3BD2EC7C1DFB}" sibTransId="{5F098AE0-19AE-4BDA-8CFB-1EE5F188F5F3}"/>
    <dgm:cxn modelId="{0BD4A0B0-2D29-4CBE-879F-4DA3EE763F96}" type="presOf" srcId="{6AA3EAFB-9F82-4F1B-A546-63139B17878D}" destId="{4DB2D755-7DA6-4FAE-B085-5C780C218B57}" srcOrd="0" destOrd="0" presId="urn:microsoft.com/office/officeart/2005/8/layout/hList1"/>
    <dgm:cxn modelId="{B0C06DB6-2225-4ECE-9E85-64F6F4264039}" srcId="{41D1209D-D820-4F54-AD85-855DBCF39AC7}" destId="{C9F3699F-C994-49BA-AC3C-168018732612}" srcOrd="0" destOrd="0" parTransId="{0210AF46-B3D1-4D5D-ACA4-4C5F6448D333}" sibTransId="{71D8F131-74FA-4884-BBB9-2E3E4DB24D22}"/>
    <dgm:cxn modelId="{6A1B42F6-BFF0-4D7E-9D4F-9645EE076A45}" srcId="{4CB3863E-2008-4A95-A76F-DB8E5E6C3B24}" destId="{F3D98415-D1A6-4A37-A45B-E7E54D30A0EC}" srcOrd="0" destOrd="0" parTransId="{B3058CBF-ADD3-495A-95D4-0288050CA734}" sibTransId="{E05CFE20-7BB6-4216-BBA1-18ABA2D065FE}"/>
    <dgm:cxn modelId="{C84728F9-9DA6-493B-943E-79A551788B6E}" type="presOf" srcId="{C9F3699F-C994-49BA-AC3C-168018732612}" destId="{8E75C07E-8598-44ED-87A9-14913216B2AE}" srcOrd="0" destOrd="0" presId="urn:microsoft.com/office/officeart/2005/8/layout/hList1"/>
    <dgm:cxn modelId="{57B52BE6-E178-4FD9-BD33-C15EEB65163E}" type="presParOf" srcId="{EBBCA220-175E-431F-9376-8AD48CF9AF93}" destId="{D86F9280-B253-4D08-91C8-83CE6C5CB5A5}" srcOrd="0" destOrd="0" presId="urn:microsoft.com/office/officeart/2005/8/layout/hList1"/>
    <dgm:cxn modelId="{A4373D94-A428-41D2-8739-1650FFB5BB4B}" type="presParOf" srcId="{D86F9280-B253-4D08-91C8-83CE6C5CB5A5}" destId="{DC0428FF-E17C-4EDB-A17B-8FE731C754B1}" srcOrd="0" destOrd="0" presId="urn:microsoft.com/office/officeart/2005/8/layout/hList1"/>
    <dgm:cxn modelId="{B9370067-8AAB-42A2-96D3-25F60766A23A}" type="presParOf" srcId="{D86F9280-B253-4D08-91C8-83CE6C5CB5A5}" destId="{8E75C07E-8598-44ED-87A9-14913216B2AE}" srcOrd="1" destOrd="0" presId="urn:microsoft.com/office/officeart/2005/8/layout/hList1"/>
    <dgm:cxn modelId="{54565388-357F-40B7-A6DF-B2CF7CAF8B80}" type="presParOf" srcId="{EBBCA220-175E-431F-9376-8AD48CF9AF93}" destId="{38F31940-6ABD-4608-9EB8-3E14071FD074}" srcOrd="1" destOrd="0" presId="urn:microsoft.com/office/officeart/2005/8/layout/hList1"/>
    <dgm:cxn modelId="{7DC59E5E-8066-41CF-A85B-9204A3093BD2}" type="presParOf" srcId="{EBBCA220-175E-431F-9376-8AD48CF9AF93}" destId="{C09BCB38-76AC-4EB6-B7A8-605BCFD14F11}" srcOrd="2" destOrd="0" presId="urn:microsoft.com/office/officeart/2005/8/layout/hList1"/>
    <dgm:cxn modelId="{62BC1087-0B8D-4EAA-872F-72368D560F5E}" type="presParOf" srcId="{C09BCB38-76AC-4EB6-B7A8-605BCFD14F11}" destId="{4DB2D755-7DA6-4FAE-B085-5C780C218B57}" srcOrd="0" destOrd="0" presId="urn:microsoft.com/office/officeart/2005/8/layout/hList1"/>
    <dgm:cxn modelId="{A6D75298-21B3-4DB7-A50C-381DF61D3A85}" type="presParOf" srcId="{C09BCB38-76AC-4EB6-B7A8-605BCFD14F11}" destId="{28287127-7249-41AC-995D-D3105AE8BCFF}" srcOrd="1" destOrd="0" presId="urn:microsoft.com/office/officeart/2005/8/layout/hList1"/>
    <dgm:cxn modelId="{7D9B9A50-A4B9-4457-92A1-E70FFF77B377}" type="presParOf" srcId="{EBBCA220-175E-431F-9376-8AD48CF9AF93}" destId="{7D3ACB8D-3397-4E73-ADEE-6684CE8A25DA}" srcOrd="3" destOrd="0" presId="urn:microsoft.com/office/officeart/2005/8/layout/hList1"/>
    <dgm:cxn modelId="{0C08AC25-96D6-41F2-BE24-915A8D1E0A0C}" type="presParOf" srcId="{EBBCA220-175E-431F-9376-8AD48CF9AF93}" destId="{21ED481D-BCF5-4860-B5CC-4E34CDEAAF7D}" srcOrd="4" destOrd="0" presId="urn:microsoft.com/office/officeart/2005/8/layout/hList1"/>
    <dgm:cxn modelId="{99680968-A1AE-494D-9450-6E34234E151C}" type="presParOf" srcId="{21ED481D-BCF5-4860-B5CC-4E34CDEAAF7D}" destId="{7FA50B97-CF16-4C46-9AC2-A9530DA3C875}" srcOrd="0" destOrd="0" presId="urn:microsoft.com/office/officeart/2005/8/layout/hList1"/>
    <dgm:cxn modelId="{00E47D2F-A29D-4131-8BBB-6787464DF690}" type="presParOf" srcId="{21ED481D-BCF5-4860-B5CC-4E34CDEAAF7D}" destId="{140B5E35-9DDE-4D18-9849-4447D71EBEDD}" srcOrd="1" destOrd="0" presId="urn:microsoft.com/office/officeart/2005/8/layout/hList1"/>
    <dgm:cxn modelId="{5C249CA5-75D9-4E98-805C-034EB9204353}" type="presParOf" srcId="{EBBCA220-175E-431F-9376-8AD48CF9AF93}" destId="{D4CAC274-5A39-4DBD-BE45-FF52970C1E09}" srcOrd="5" destOrd="0" presId="urn:microsoft.com/office/officeart/2005/8/layout/hList1"/>
    <dgm:cxn modelId="{83B11721-5499-4FEC-9F41-0DDB74C5BF94}" type="presParOf" srcId="{EBBCA220-175E-431F-9376-8AD48CF9AF93}" destId="{BF233B94-23AD-4C43-9BB4-ACF15FA5DF0C}" srcOrd="6" destOrd="0" presId="urn:microsoft.com/office/officeart/2005/8/layout/hList1"/>
    <dgm:cxn modelId="{CF5D6CF0-DEB5-48F2-8372-9BF3A4A35AF4}" type="presParOf" srcId="{BF233B94-23AD-4C43-9BB4-ACF15FA5DF0C}" destId="{6175B83B-0A57-4ECA-A824-0257152EF765}" srcOrd="0" destOrd="0" presId="urn:microsoft.com/office/officeart/2005/8/layout/hList1"/>
    <dgm:cxn modelId="{3507E31E-3D3C-4A85-A071-C94B4BAF0A2C}" type="presParOf" srcId="{BF233B94-23AD-4C43-9BB4-ACF15FA5DF0C}" destId="{37321F39-538B-4CA2-972A-344B8726DDFB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8.xml><?xml version="1.0" encoding="utf-8"?>
<dgm:dataModel xmlns:dgm="http://schemas.openxmlformats.org/drawingml/2006/diagram" xmlns:a="http://schemas.openxmlformats.org/drawingml/2006/main">
  <dgm:ptLst>
    <dgm:pt modelId="{A556B381-FF8A-474B-BB89-085475F24F75}" type="doc">
      <dgm:prSet loTypeId="urn:microsoft.com/office/officeart/2005/8/layout/matrix3" loCatId="matrix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653586A-3421-470F-BF9F-CD9BEF51A6FA}">
      <dgm:prSet/>
      <dgm:spPr/>
      <dgm:t>
        <a:bodyPr/>
        <a:lstStyle/>
        <a:p>
          <a:r>
            <a:rPr lang="en-US" b="0" i="0" baseline="0" dirty="0"/>
            <a:t>Exploring larger models (up to 12b) </a:t>
          </a:r>
          <a:endParaRPr lang="en-US" dirty="0"/>
        </a:p>
      </dgm:t>
    </dgm:pt>
    <dgm:pt modelId="{8704E8F3-23AC-4CE0-B9B1-CB89B99DBF7B}" type="parTrans" cxnId="{4C78DF7A-938E-45E2-83C4-5FE13007EF2B}">
      <dgm:prSet/>
      <dgm:spPr/>
      <dgm:t>
        <a:bodyPr/>
        <a:lstStyle/>
        <a:p>
          <a:endParaRPr lang="en-US"/>
        </a:p>
      </dgm:t>
    </dgm:pt>
    <dgm:pt modelId="{32BE148C-A161-40AD-BC66-3DB42ADB2D29}" type="sibTrans" cxnId="{4C78DF7A-938E-45E2-83C4-5FE13007EF2B}">
      <dgm:prSet/>
      <dgm:spPr/>
      <dgm:t>
        <a:bodyPr/>
        <a:lstStyle/>
        <a:p>
          <a:endParaRPr lang="en-US"/>
        </a:p>
      </dgm:t>
    </dgm:pt>
    <dgm:pt modelId="{A1C62BA5-782B-47D5-B7B5-FB7D468D0E61}">
      <dgm:prSet/>
      <dgm:spPr/>
      <dgm:t>
        <a:bodyPr/>
        <a:lstStyle/>
        <a:p>
          <a:r>
            <a:rPr lang="en-US" b="0" i="0" baseline="0"/>
            <a:t>Addressing more diverse and complex intents </a:t>
          </a:r>
          <a:endParaRPr lang="en-US"/>
        </a:p>
      </dgm:t>
    </dgm:pt>
    <dgm:pt modelId="{3E9369D7-CF9A-4881-8515-63FDE487E12A}" type="parTrans" cxnId="{54D74E29-E401-4BE6-B391-95F1EEE24715}">
      <dgm:prSet/>
      <dgm:spPr/>
      <dgm:t>
        <a:bodyPr/>
        <a:lstStyle/>
        <a:p>
          <a:endParaRPr lang="en-US"/>
        </a:p>
      </dgm:t>
    </dgm:pt>
    <dgm:pt modelId="{DC50511A-0F70-4A87-A2A9-67C250CCB41B}" type="sibTrans" cxnId="{54D74E29-E401-4BE6-B391-95F1EEE24715}">
      <dgm:prSet/>
      <dgm:spPr/>
      <dgm:t>
        <a:bodyPr/>
        <a:lstStyle/>
        <a:p>
          <a:endParaRPr lang="en-US"/>
        </a:p>
      </dgm:t>
    </dgm:pt>
    <dgm:pt modelId="{1646DBE6-03D7-4B3C-BA69-CE01EA16C316}">
      <dgm:prSet/>
      <dgm:spPr/>
      <dgm:t>
        <a:bodyPr/>
        <a:lstStyle/>
        <a:p>
          <a:r>
            <a:rPr lang="en-US" b="0" i="0" baseline="0" dirty="0"/>
            <a:t>Providing</a:t>
          </a:r>
          <a:br>
            <a:rPr lang="en-US" b="0" i="0" baseline="0" dirty="0"/>
          </a:br>
          <a:r>
            <a:rPr lang="en-US" b="0" i="0" baseline="0" dirty="0"/>
            <a:t>ready-to-use solution</a:t>
          </a:r>
        </a:p>
      </dgm:t>
    </dgm:pt>
    <dgm:pt modelId="{A4C41E3A-A432-4B4A-ABA7-0E6B4E91C6A0}" type="parTrans" cxnId="{A1830E4B-F767-42B0-8871-DC64D6AFDD6A}">
      <dgm:prSet/>
      <dgm:spPr/>
      <dgm:t>
        <a:bodyPr/>
        <a:lstStyle/>
        <a:p>
          <a:endParaRPr lang="en-US"/>
        </a:p>
      </dgm:t>
    </dgm:pt>
    <dgm:pt modelId="{E835D2C0-92E4-48A7-A686-5FD20A36646A}" type="sibTrans" cxnId="{A1830E4B-F767-42B0-8871-DC64D6AFDD6A}">
      <dgm:prSet/>
      <dgm:spPr/>
      <dgm:t>
        <a:bodyPr/>
        <a:lstStyle/>
        <a:p>
          <a:endParaRPr lang="en-US"/>
        </a:p>
      </dgm:t>
    </dgm:pt>
    <dgm:pt modelId="{97602DCF-E813-45BF-81A1-E0B07E76C43B}">
      <dgm:prSet/>
      <dgm:spPr/>
      <dgm:t>
        <a:bodyPr/>
        <a:lstStyle/>
        <a:p>
          <a:r>
            <a:rPr lang="en-US" b="0" i="0" baseline="0" dirty="0"/>
            <a:t>Evaluating generalization without fine-tuning </a:t>
          </a:r>
          <a:endParaRPr lang="en-US" dirty="0"/>
        </a:p>
      </dgm:t>
    </dgm:pt>
    <dgm:pt modelId="{416C423B-1723-49F3-97B1-87BBB5EAA95A}" type="parTrans" cxnId="{45F79DE5-7208-43B7-B492-62C885A0D7D9}">
      <dgm:prSet/>
      <dgm:spPr/>
      <dgm:t>
        <a:bodyPr/>
        <a:lstStyle/>
        <a:p>
          <a:endParaRPr lang="en-US"/>
        </a:p>
      </dgm:t>
    </dgm:pt>
    <dgm:pt modelId="{6785DBEA-D7D7-4D7E-9093-CE8478377473}" type="sibTrans" cxnId="{45F79DE5-7208-43B7-B492-62C885A0D7D9}">
      <dgm:prSet/>
      <dgm:spPr/>
      <dgm:t>
        <a:bodyPr/>
        <a:lstStyle/>
        <a:p>
          <a:endParaRPr lang="en-US"/>
        </a:p>
      </dgm:t>
    </dgm:pt>
    <dgm:pt modelId="{6D721F69-FF93-4261-B5F7-C108C8FD1149}" type="pres">
      <dgm:prSet presAssocID="{A556B381-FF8A-474B-BB89-085475F24F75}" presName="matrix" presStyleCnt="0">
        <dgm:presLayoutVars>
          <dgm:chMax val="1"/>
          <dgm:dir/>
          <dgm:resizeHandles val="exact"/>
        </dgm:presLayoutVars>
      </dgm:prSet>
      <dgm:spPr/>
    </dgm:pt>
    <dgm:pt modelId="{E0F80C13-2B6D-4628-8A90-ADAF9C8C4366}" type="pres">
      <dgm:prSet presAssocID="{A556B381-FF8A-474B-BB89-085475F24F75}" presName="diamond" presStyleLbl="bgShp" presStyleIdx="0" presStyleCnt="1" custScaleX="120587"/>
      <dgm:spPr/>
    </dgm:pt>
    <dgm:pt modelId="{645DA42F-7935-4E99-B90F-3BE0075C74F6}" type="pres">
      <dgm:prSet presAssocID="{A556B381-FF8A-474B-BB89-085475F24F75}" presName="quad1" presStyleLbl="node1" presStyleIdx="0" presStyleCnt="4">
        <dgm:presLayoutVars>
          <dgm:chMax val="0"/>
          <dgm:chPref val="0"/>
          <dgm:bulletEnabled val="1"/>
        </dgm:presLayoutVars>
      </dgm:prSet>
      <dgm:spPr/>
    </dgm:pt>
    <dgm:pt modelId="{4CC7BB95-7E15-412C-8FB1-A1E4BFE9AA25}" type="pres">
      <dgm:prSet presAssocID="{A556B381-FF8A-474B-BB89-085475F24F75}" presName="quad2" presStyleLbl="node1" presStyleIdx="1" presStyleCnt="4">
        <dgm:presLayoutVars>
          <dgm:chMax val="0"/>
          <dgm:chPref val="0"/>
          <dgm:bulletEnabled val="1"/>
        </dgm:presLayoutVars>
      </dgm:prSet>
      <dgm:spPr/>
    </dgm:pt>
    <dgm:pt modelId="{1778341C-44B4-4E6D-9478-52763783AB97}" type="pres">
      <dgm:prSet presAssocID="{A556B381-FF8A-474B-BB89-085475F24F75}" presName="quad3" presStyleLbl="node1" presStyleIdx="2" presStyleCnt="4">
        <dgm:presLayoutVars>
          <dgm:chMax val="0"/>
          <dgm:chPref val="0"/>
          <dgm:bulletEnabled val="1"/>
        </dgm:presLayoutVars>
      </dgm:prSet>
      <dgm:spPr/>
    </dgm:pt>
    <dgm:pt modelId="{B0777B96-B63A-4CCB-8216-CA74FD809606}" type="pres">
      <dgm:prSet presAssocID="{A556B381-FF8A-474B-BB89-085475F24F75}" presName="quad4" presStyleLbl="node1" presStyleIdx="3" presStyleCnt="4">
        <dgm:presLayoutVars>
          <dgm:chMax val="0"/>
          <dgm:chPref val="0"/>
          <dgm:bulletEnabled val="1"/>
        </dgm:presLayoutVars>
      </dgm:prSet>
      <dgm:spPr/>
    </dgm:pt>
  </dgm:ptLst>
  <dgm:cxnLst>
    <dgm:cxn modelId="{54D74E29-E401-4BE6-B391-95F1EEE24715}" srcId="{A556B381-FF8A-474B-BB89-085475F24F75}" destId="{A1C62BA5-782B-47D5-B7B5-FB7D468D0E61}" srcOrd="1" destOrd="0" parTransId="{3E9369D7-CF9A-4881-8515-63FDE487E12A}" sibTransId="{DC50511A-0F70-4A87-A2A9-67C250CCB41B}"/>
    <dgm:cxn modelId="{A1830E4B-F767-42B0-8871-DC64D6AFDD6A}" srcId="{A556B381-FF8A-474B-BB89-085475F24F75}" destId="{1646DBE6-03D7-4B3C-BA69-CE01EA16C316}" srcOrd="2" destOrd="0" parTransId="{A4C41E3A-A432-4B4A-ABA7-0E6B4E91C6A0}" sibTransId="{E835D2C0-92E4-48A7-A686-5FD20A36646A}"/>
    <dgm:cxn modelId="{D318586F-5948-49D3-AB31-97623C8868AD}" type="presOf" srcId="{97602DCF-E813-45BF-81A1-E0B07E76C43B}" destId="{B0777B96-B63A-4CCB-8216-CA74FD809606}" srcOrd="0" destOrd="0" presId="urn:microsoft.com/office/officeart/2005/8/layout/matrix3"/>
    <dgm:cxn modelId="{4C78DF7A-938E-45E2-83C4-5FE13007EF2B}" srcId="{A556B381-FF8A-474B-BB89-085475F24F75}" destId="{C653586A-3421-470F-BF9F-CD9BEF51A6FA}" srcOrd="0" destOrd="0" parTransId="{8704E8F3-23AC-4CE0-B9B1-CB89B99DBF7B}" sibTransId="{32BE148C-A161-40AD-BC66-3DB42ADB2D29}"/>
    <dgm:cxn modelId="{AA7A577D-DCF6-4B49-973D-9C854C563F49}" type="presOf" srcId="{1646DBE6-03D7-4B3C-BA69-CE01EA16C316}" destId="{1778341C-44B4-4E6D-9478-52763783AB97}" srcOrd="0" destOrd="0" presId="urn:microsoft.com/office/officeart/2005/8/layout/matrix3"/>
    <dgm:cxn modelId="{64CCAA8A-5636-48AF-B347-369990C74927}" type="presOf" srcId="{A1C62BA5-782B-47D5-B7B5-FB7D468D0E61}" destId="{4CC7BB95-7E15-412C-8FB1-A1E4BFE9AA25}" srcOrd="0" destOrd="0" presId="urn:microsoft.com/office/officeart/2005/8/layout/matrix3"/>
    <dgm:cxn modelId="{18479ABD-ADCC-471C-8C3C-BAAEE85ECB44}" type="presOf" srcId="{C653586A-3421-470F-BF9F-CD9BEF51A6FA}" destId="{645DA42F-7935-4E99-B90F-3BE0075C74F6}" srcOrd="0" destOrd="0" presId="urn:microsoft.com/office/officeart/2005/8/layout/matrix3"/>
    <dgm:cxn modelId="{45F79DE5-7208-43B7-B492-62C885A0D7D9}" srcId="{A556B381-FF8A-474B-BB89-085475F24F75}" destId="{97602DCF-E813-45BF-81A1-E0B07E76C43B}" srcOrd="3" destOrd="0" parTransId="{416C423B-1723-49F3-97B1-87BBB5EAA95A}" sibTransId="{6785DBEA-D7D7-4D7E-9093-CE8478377473}"/>
    <dgm:cxn modelId="{A8C2ADFC-0AFA-491A-A4A6-8CBFA2FBFB88}" type="presOf" srcId="{A556B381-FF8A-474B-BB89-085475F24F75}" destId="{6D721F69-FF93-4261-B5F7-C108C8FD1149}" srcOrd="0" destOrd="0" presId="urn:microsoft.com/office/officeart/2005/8/layout/matrix3"/>
    <dgm:cxn modelId="{177C6306-CB66-492E-9127-87F5B2C0D4AF}" type="presParOf" srcId="{6D721F69-FF93-4261-B5F7-C108C8FD1149}" destId="{E0F80C13-2B6D-4628-8A90-ADAF9C8C4366}" srcOrd="0" destOrd="0" presId="urn:microsoft.com/office/officeart/2005/8/layout/matrix3"/>
    <dgm:cxn modelId="{591A1E51-CE06-4DF7-9213-7EFD28D7228F}" type="presParOf" srcId="{6D721F69-FF93-4261-B5F7-C108C8FD1149}" destId="{645DA42F-7935-4E99-B90F-3BE0075C74F6}" srcOrd="1" destOrd="0" presId="urn:microsoft.com/office/officeart/2005/8/layout/matrix3"/>
    <dgm:cxn modelId="{402D299B-F6AA-4D49-B77B-CEBE581007A8}" type="presParOf" srcId="{6D721F69-FF93-4261-B5F7-C108C8FD1149}" destId="{4CC7BB95-7E15-412C-8FB1-A1E4BFE9AA25}" srcOrd="2" destOrd="0" presId="urn:microsoft.com/office/officeart/2005/8/layout/matrix3"/>
    <dgm:cxn modelId="{71B2155A-A789-4DD0-A642-2E93F6EFE52B}" type="presParOf" srcId="{6D721F69-FF93-4261-B5F7-C108C8FD1149}" destId="{1778341C-44B4-4E6D-9478-52763783AB97}" srcOrd="3" destOrd="0" presId="urn:microsoft.com/office/officeart/2005/8/layout/matrix3"/>
    <dgm:cxn modelId="{4CBFE8F9-EBDB-4E10-BA49-378DFBBCC53A}" type="presParOf" srcId="{6D721F69-FF93-4261-B5F7-C108C8FD1149}" destId="{B0777B96-B63A-4CCB-8216-CA74FD809606}" srcOrd="4" destOrd="0" presId="urn:microsoft.com/office/officeart/2005/8/layout/matrix3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9.xml><?xml version="1.0" encoding="utf-8"?>
<dgm:dataModel xmlns:dgm="http://schemas.openxmlformats.org/drawingml/2006/diagram" xmlns:a="http://schemas.openxmlformats.org/drawingml/2006/main">
  <dgm:ptLst>
    <dgm:pt modelId="{15CCAD0F-3215-47EE-ACAA-A1400586B420}" type="doc">
      <dgm:prSet loTypeId="urn:microsoft.com/office/officeart/2005/8/layout/hList1" loCatId="list" qsTypeId="urn:microsoft.com/office/officeart/2005/8/quickstyle/simple1" qsCatId="simple" csTypeId="urn:microsoft.com/office/officeart/2005/8/colors/accent3_2" csCatId="accent3" phldr="1"/>
      <dgm:spPr/>
      <dgm:t>
        <a:bodyPr/>
        <a:lstStyle/>
        <a:p>
          <a:endParaRPr lang="en-US"/>
        </a:p>
      </dgm:t>
    </dgm:pt>
    <dgm:pt modelId="{24113BCB-0DD9-4EB8-9495-6FDB35B71639}">
      <dgm:prSet/>
      <dgm:spPr/>
      <dgm:t>
        <a:bodyPr/>
        <a:lstStyle/>
        <a:p>
          <a:r>
            <a:rPr lang="de-DE" dirty="0" err="1"/>
            <a:t>Recent</a:t>
          </a:r>
          <a:r>
            <a:rPr lang="de-DE" dirty="0"/>
            <a:t> Models</a:t>
          </a:r>
          <a:endParaRPr lang="en-US" dirty="0"/>
        </a:p>
      </dgm:t>
    </dgm:pt>
    <dgm:pt modelId="{29A082D5-2C55-413B-B8B1-45A9B9BE8DD5}" type="parTrans" cxnId="{6338CBDD-2DB6-4C78-AA90-83C87176CE7B}">
      <dgm:prSet/>
      <dgm:spPr/>
      <dgm:t>
        <a:bodyPr/>
        <a:lstStyle/>
        <a:p>
          <a:endParaRPr lang="en-US"/>
        </a:p>
      </dgm:t>
    </dgm:pt>
    <dgm:pt modelId="{F1C6B9D8-C54F-417D-9313-D68045BE8791}" type="sibTrans" cxnId="{6338CBDD-2DB6-4C78-AA90-83C87176CE7B}">
      <dgm:prSet/>
      <dgm:spPr/>
      <dgm:t>
        <a:bodyPr/>
        <a:lstStyle/>
        <a:p>
          <a:endParaRPr lang="en-US"/>
        </a:p>
      </dgm:t>
    </dgm:pt>
    <dgm:pt modelId="{F2F7A121-20C6-4FC9-9210-9EEA283FEC69}">
      <dgm:prSet/>
      <dgm:spPr/>
      <dgm:t>
        <a:bodyPr/>
        <a:lstStyle/>
        <a:p>
          <a:r>
            <a:rPr lang="de-DE" dirty="0"/>
            <a:t>Gorilla (</a:t>
          </a:r>
          <a:r>
            <a:rPr lang="de-DE" dirty="0" err="1"/>
            <a:t>Llama-based</a:t>
          </a:r>
          <a:r>
            <a:rPr lang="de-DE" dirty="0"/>
            <a:t>)</a:t>
          </a:r>
          <a:endParaRPr lang="en-US" dirty="0"/>
        </a:p>
      </dgm:t>
    </dgm:pt>
    <dgm:pt modelId="{70B5BB01-1540-4A3C-BFEC-3D3E680B4A44}" type="parTrans" cxnId="{F3317D35-372C-4A01-A0B9-4B09ABFF206A}">
      <dgm:prSet/>
      <dgm:spPr/>
      <dgm:t>
        <a:bodyPr/>
        <a:lstStyle/>
        <a:p>
          <a:endParaRPr lang="en-US"/>
        </a:p>
      </dgm:t>
    </dgm:pt>
    <dgm:pt modelId="{62BC7285-B478-4AF8-8718-0B3021EB0C5D}" type="sibTrans" cxnId="{F3317D35-372C-4A01-A0B9-4B09ABFF206A}">
      <dgm:prSet/>
      <dgm:spPr/>
      <dgm:t>
        <a:bodyPr/>
        <a:lstStyle/>
        <a:p>
          <a:endParaRPr lang="en-US"/>
        </a:p>
      </dgm:t>
    </dgm:pt>
    <dgm:pt modelId="{453C5886-70E0-4F18-A341-D9BBA89AE400}">
      <dgm:prSet/>
      <dgm:spPr/>
      <dgm:t>
        <a:bodyPr/>
        <a:lstStyle/>
        <a:p>
          <a:r>
            <a:rPr lang="de-DE" dirty="0" err="1"/>
            <a:t>NexusRaven</a:t>
          </a:r>
          <a:r>
            <a:rPr lang="de-DE" dirty="0"/>
            <a:t> (CodeLlama13b-based)</a:t>
          </a:r>
          <a:endParaRPr lang="en-US" dirty="0"/>
        </a:p>
      </dgm:t>
    </dgm:pt>
    <dgm:pt modelId="{F4205804-C8E8-4165-BBC2-C1417748DC6B}" type="parTrans" cxnId="{0635F339-B355-4F5D-9FD4-81D84CC1135E}">
      <dgm:prSet/>
      <dgm:spPr/>
      <dgm:t>
        <a:bodyPr/>
        <a:lstStyle/>
        <a:p>
          <a:endParaRPr lang="en-US"/>
        </a:p>
      </dgm:t>
    </dgm:pt>
    <dgm:pt modelId="{E7A4E395-106A-48BD-B4D8-34D17810E17A}" type="sibTrans" cxnId="{0635F339-B355-4F5D-9FD4-81D84CC1135E}">
      <dgm:prSet/>
      <dgm:spPr/>
      <dgm:t>
        <a:bodyPr/>
        <a:lstStyle/>
        <a:p>
          <a:endParaRPr lang="en-US"/>
        </a:p>
      </dgm:t>
    </dgm:pt>
    <dgm:pt modelId="{820ADD81-EBEB-4CB1-8037-59AB3E62CD83}">
      <dgm:prSet/>
      <dgm:spPr/>
      <dgm:t>
        <a:bodyPr/>
        <a:lstStyle/>
        <a:p>
          <a:r>
            <a:rPr lang="de-DE" dirty="0"/>
            <a:t>Key </a:t>
          </a:r>
          <a:r>
            <a:rPr lang="de-DE" dirty="0" err="1"/>
            <a:t>Improvements</a:t>
          </a:r>
          <a:endParaRPr lang="en-US" dirty="0"/>
        </a:p>
      </dgm:t>
    </dgm:pt>
    <dgm:pt modelId="{B0375B41-A2D8-404D-AC3F-6C8D42CEC320}" type="parTrans" cxnId="{A1FCB018-DA87-47DA-833C-4B232CAC4E62}">
      <dgm:prSet/>
      <dgm:spPr/>
      <dgm:t>
        <a:bodyPr/>
        <a:lstStyle/>
        <a:p>
          <a:endParaRPr lang="en-US"/>
        </a:p>
      </dgm:t>
    </dgm:pt>
    <dgm:pt modelId="{2FEBB81E-190D-47C0-BBCE-93546EA52568}" type="sibTrans" cxnId="{A1FCB018-DA87-47DA-833C-4B232CAC4E62}">
      <dgm:prSet/>
      <dgm:spPr/>
      <dgm:t>
        <a:bodyPr/>
        <a:lstStyle/>
        <a:p>
          <a:endParaRPr lang="en-US"/>
        </a:p>
      </dgm:t>
    </dgm:pt>
    <dgm:pt modelId="{AACF1183-BEEB-4779-A370-4C753EE9C6FB}">
      <dgm:prSet/>
      <dgm:spPr/>
      <dgm:t>
        <a:bodyPr/>
        <a:lstStyle/>
        <a:p>
          <a:r>
            <a:rPr lang="de-DE" dirty="0"/>
            <a:t>Challenge</a:t>
          </a:r>
          <a:endParaRPr lang="en-US" dirty="0"/>
        </a:p>
      </dgm:t>
    </dgm:pt>
    <dgm:pt modelId="{020A7E3F-5837-4D34-9529-A99CF0C835AB}" type="parTrans" cxnId="{021F9C03-1DDD-4A55-99AF-9B2C93D137A4}">
      <dgm:prSet/>
      <dgm:spPr/>
      <dgm:t>
        <a:bodyPr/>
        <a:lstStyle/>
        <a:p>
          <a:endParaRPr lang="en-US"/>
        </a:p>
      </dgm:t>
    </dgm:pt>
    <dgm:pt modelId="{0B54E56B-BCE1-41B4-929F-3BED33F7A424}" type="sibTrans" cxnId="{021F9C03-1DDD-4A55-99AF-9B2C93D137A4}">
      <dgm:prSet/>
      <dgm:spPr/>
      <dgm:t>
        <a:bodyPr/>
        <a:lstStyle/>
        <a:p>
          <a:endParaRPr lang="en-US"/>
        </a:p>
      </dgm:t>
    </dgm:pt>
    <dgm:pt modelId="{0A6F07E4-0F6D-446F-A506-11E11F0AC3E7}">
      <dgm:prSet/>
      <dgm:spPr/>
      <dgm:t>
        <a:bodyPr/>
        <a:lstStyle/>
        <a:p>
          <a:r>
            <a:rPr lang="de-DE" dirty="0" err="1"/>
            <a:t>No</a:t>
          </a:r>
          <a:r>
            <a:rPr lang="de-DE" dirty="0"/>
            <a:t> </a:t>
          </a:r>
          <a:r>
            <a:rPr lang="de-DE" dirty="0" err="1"/>
            <a:t>function</a:t>
          </a:r>
          <a:r>
            <a:rPr lang="de-DE" dirty="0"/>
            <a:t> </a:t>
          </a:r>
          <a:r>
            <a:rPr lang="de-DE" dirty="0" err="1"/>
            <a:t>calling</a:t>
          </a:r>
          <a:r>
            <a:rPr lang="de-DE" dirty="0"/>
            <a:t> Standard</a:t>
          </a:r>
          <a:endParaRPr lang="en-US" dirty="0"/>
        </a:p>
      </dgm:t>
    </dgm:pt>
    <dgm:pt modelId="{22C2BA64-7096-4536-8532-6FE15AD63579}" type="parTrans" cxnId="{97F20AEC-E7EA-4C42-8211-B938CB8B97E7}">
      <dgm:prSet/>
      <dgm:spPr/>
      <dgm:t>
        <a:bodyPr/>
        <a:lstStyle/>
        <a:p>
          <a:endParaRPr lang="en-US"/>
        </a:p>
      </dgm:t>
    </dgm:pt>
    <dgm:pt modelId="{973FC44E-DC5B-4855-8639-C252106BB309}" type="sibTrans" cxnId="{97F20AEC-E7EA-4C42-8211-B938CB8B97E7}">
      <dgm:prSet/>
      <dgm:spPr/>
      <dgm:t>
        <a:bodyPr/>
        <a:lstStyle/>
        <a:p>
          <a:endParaRPr lang="en-US"/>
        </a:p>
      </dgm:t>
    </dgm:pt>
    <dgm:pt modelId="{2E1C883A-6ED2-4B9A-B675-7F8A3C701385}">
      <dgm:prSet/>
      <dgm:spPr/>
      <dgm:t>
        <a:bodyPr/>
        <a:lstStyle/>
        <a:p>
          <a:r>
            <a:rPr lang="de-DE" dirty="0" err="1"/>
            <a:t>Surpassing</a:t>
          </a:r>
          <a:r>
            <a:rPr lang="de-DE" dirty="0"/>
            <a:t> </a:t>
          </a:r>
          <a:r>
            <a:rPr lang="de-DE" dirty="0" err="1"/>
            <a:t>commercial</a:t>
          </a:r>
          <a:r>
            <a:rPr lang="de-DE" dirty="0"/>
            <a:t> </a:t>
          </a:r>
          <a:r>
            <a:rPr lang="de-DE" dirty="0" err="1"/>
            <a:t>models</a:t>
          </a:r>
          <a:r>
            <a:rPr lang="de-DE" dirty="0"/>
            <a:t> like GPT4</a:t>
          </a:r>
          <a:endParaRPr lang="en-US" dirty="0"/>
        </a:p>
      </dgm:t>
    </dgm:pt>
    <dgm:pt modelId="{3545F07F-9FA3-431F-8E15-84CAF85AA6A2}" type="parTrans" cxnId="{D36C7F21-311D-476D-9ED0-A4DB4BA59341}">
      <dgm:prSet/>
      <dgm:spPr/>
      <dgm:t>
        <a:bodyPr/>
        <a:lstStyle/>
        <a:p>
          <a:endParaRPr lang="en-US"/>
        </a:p>
      </dgm:t>
    </dgm:pt>
    <dgm:pt modelId="{F360A208-E158-4656-9FEF-3C4C1622252E}" type="sibTrans" cxnId="{D36C7F21-311D-476D-9ED0-A4DB4BA59341}">
      <dgm:prSet/>
      <dgm:spPr/>
      <dgm:t>
        <a:bodyPr/>
        <a:lstStyle/>
        <a:p>
          <a:endParaRPr lang="en-US"/>
        </a:p>
      </dgm:t>
    </dgm:pt>
    <dgm:pt modelId="{5D66B19F-1C6A-4748-B36D-6CF94F12D4B3}">
      <dgm:prSet/>
      <dgm:spPr/>
      <dgm:t>
        <a:bodyPr/>
        <a:lstStyle/>
        <a:p>
          <a:r>
            <a:rPr lang="de-DE" dirty="0" err="1"/>
            <a:t>Adaptability</a:t>
          </a:r>
          <a:r>
            <a:rPr lang="de-DE" dirty="0"/>
            <a:t> </a:t>
          </a:r>
          <a:r>
            <a:rPr lang="de-DE" dirty="0" err="1"/>
            <a:t>to</a:t>
          </a:r>
          <a:r>
            <a:rPr lang="de-DE" dirty="0"/>
            <a:t> </a:t>
          </a:r>
          <a:r>
            <a:rPr lang="de-DE" dirty="0" err="1"/>
            <a:t>changing</a:t>
          </a:r>
          <a:r>
            <a:rPr lang="de-DE" dirty="0"/>
            <a:t> </a:t>
          </a:r>
          <a:r>
            <a:rPr lang="de-DE" dirty="0" err="1"/>
            <a:t>documentation</a:t>
          </a:r>
          <a:endParaRPr lang="en-US" dirty="0"/>
        </a:p>
      </dgm:t>
    </dgm:pt>
    <dgm:pt modelId="{9B0CD8F7-6EB0-44B4-8576-71DDBF1A00A9}" type="parTrans" cxnId="{6F3ACF25-5BE6-4AAB-9117-F56E91004A5E}">
      <dgm:prSet/>
      <dgm:spPr/>
      <dgm:t>
        <a:bodyPr/>
        <a:lstStyle/>
        <a:p>
          <a:endParaRPr lang="en-US"/>
        </a:p>
      </dgm:t>
    </dgm:pt>
    <dgm:pt modelId="{A062294D-9163-4AB1-B122-92364AB21746}" type="sibTrans" cxnId="{6F3ACF25-5BE6-4AAB-9117-F56E91004A5E}">
      <dgm:prSet/>
      <dgm:spPr/>
      <dgm:t>
        <a:bodyPr/>
        <a:lstStyle/>
        <a:p>
          <a:endParaRPr lang="en-US"/>
        </a:p>
      </dgm:t>
    </dgm:pt>
    <dgm:pt modelId="{E92449B9-16B9-401D-BE2F-565FA25D9821}">
      <dgm:prSet/>
      <dgm:spPr/>
      <dgm:t>
        <a:bodyPr/>
        <a:lstStyle/>
        <a:p>
          <a:r>
            <a:rPr lang="de-DE" dirty="0" err="1"/>
            <a:t>Reduced</a:t>
          </a:r>
          <a:r>
            <a:rPr lang="de-DE" dirty="0"/>
            <a:t> Errors &amp; </a:t>
          </a:r>
          <a:r>
            <a:rPr lang="de-DE" dirty="0" err="1"/>
            <a:t>Hallucinations</a:t>
          </a:r>
          <a:endParaRPr lang="en-US" dirty="0"/>
        </a:p>
      </dgm:t>
    </dgm:pt>
    <dgm:pt modelId="{A4A10137-35AF-410D-8D12-F8752820229F}" type="parTrans" cxnId="{B5B8E2B4-6F33-4048-83E0-89F73B49823F}">
      <dgm:prSet/>
      <dgm:spPr/>
      <dgm:t>
        <a:bodyPr/>
        <a:lstStyle/>
        <a:p>
          <a:endParaRPr lang="en-US"/>
        </a:p>
      </dgm:t>
    </dgm:pt>
    <dgm:pt modelId="{DB287537-7165-4787-9E16-39F21C3B61AC}" type="sibTrans" cxnId="{B5B8E2B4-6F33-4048-83E0-89F73B49823F}">
      <dgm:prSet/>
      <dgm:spPr/>
      <dgm:t>
        <a:bodyPr/>
        <a:lstStyle/>
        <a:p>
          <a:endParaRPr lang="en-US"/>
        </a:p>
      </dgm:t>
    </dgm:pt>
    <dgm:pt modelId="{EBBCA220-175E-431F-9376-8AD48CF9AF93}" type="pres">
      <dgm:prSet presAssocID="{15CCAD0F-3215-47EE-ACAA-A1400586B420}" presName="Name0" presStyleCnt="0">
        <dgm:presLayoutVars>
          <dgm:dir/>
          <dgm:animLvl val="lvl"/>
          <dgm:resizeHandles val="exact"/>
        </dgm:presLayoutVars>
      </dgm:prSet>
      <dgm:spPr/>
    </dgm:pt>
    <dgm:pt modelId="{14FE31E8-250D-4812-80D8-35918E3BF2B3}" type="pres">
      <dgm:prSet presAssocID="{24113BCB-0DD9-4EB8-9495-6FDB35B71639}" presName="composite" presStyleCnt="0"/>
      <dgm:spPr/>
    </dgm:pt>
    <dgm:pt modelId="{B5A6F9C3-1E4B-447C-802F-140BD81A7D18}" type="pres">
      <dgm:prSet presAssocID="{24113BCB-0DD9-4EB8-9495-6FDB35B71639}" presName="parTx" presStyleLbl="alignNode1" presStyleIdx="0" presStyleCnt="3">
        <dgm:presLayoutVars>
          <dgm:chMax val="0"/>
          <dgm:chPref val="0"/>
          <dgm:bulletEnabled val="1"/>
        </dgm:presLayoutVars>
      </dgm:prSet>
      <dgm:spPr/>
    </dgm:pt>
    <dgm:pt modelId="{7B795466-9012-46CF-B04C-9B657D8C43ED}" type="pres">
      <dgm:prSet presAssocID="{24113BCB-0DD9-4EB8-9495-6FDB35B71639}" presName="desTx" presStyleLbl="alignAccFollowNode1" presStyleIdx="0" presStyleCnt="3">
        <dgm:presLayoutVars>
          <dgm:bulletEnabled val="1"/>
        </dgm:presLayoutVars>
      </dgm:prSet>
      <dgm:spPr/>
    </dgm:pt>
    <dgm:pt modelId="{8AA2577C-CB5C-4CF0-924C-F4E54794DEC0}" type="pres">
      <dgm:prSet presAssocID="{F1C6B9D8-C54F-417D-9313-D68045BE8791}" presName="space" presStyleCnt="0"/>
      <dgm:spPr/>
    </dgm:pt>
    <dgm:pt modelId="{615158A4-C204-45F9-96FF-F5658E0B8DAC}" type="pres">
      <dgm:prSet presAssocID="{820ADD81-EBEB-4CB1-8037-59AB3E62CD83}" presName="composite" presStyleCnt="0"/>
      <dgm:spPr/>
    </dgm:pt>
    <dgm:pt modelId="{0DAF8DE4-0ECB-4061-AA38-FAE695AC28D8}" type="pres">
      <dgm:prSet presAssocID="{820ADD81-EBEB-4CB1-8037-59AB3E62CD83}" presName="parTx" presStyleLbl="alignNode1" presStyleIdx="1" presStyleCnt="3">
        <dgm:presLayoutVars>
          <dgm:chMax val="0"/>
          <dgm:chPref val="0"/>
          <dgm:bulletEnabled val="1"/>
        </dgm:presLayoutVars>
      </dgm:prSet>
      <dgm:spPr/>
    </dgm:pt>
    <dgm:pt modelId="{06F9A647-94D3-4A28-9F1F-5633A185EB66}" type="pres">
      <dgm:prSet presAssocID="{820ADD81-EBEB-4CB1-8037-59AB3E62CD83}" presName="desTx" presStyleLbl="alignAccFollowNode1" presStyleIdx="1" presStyleCnt="3">
        <dgm:presLayoutVars>
          <dgm:bulletEnabled val="1"/>
        </dgm:presLayoutVars>
      </dgm:prSet>
      <dgm:spPr/>
    </dgm:pt>
    <dgm:pt modelId="{0A0F0AD7-1740-4EB5-88DB-28EE9B9A3F69}" type="pres">
      <dgm:prSet presAssocID="{2FEBB81E-190D-47C0-BBCE-93546EA52568}" presName="space" presStyleCnt="0"/>
      <dgm:spPr/>
    </dgm:pt>
    <dgm:pt modelId="{CB537FD5-CFC2-4059-AEF7-EE29FD3110D3}" type="pres">
      <dgm:prSet presAssocID="{AACF1183-BEEB-4779-A370-4C753EE9C6FB}" presName="composite" presStyleCnt="0"/>
      <dgm:spPr/>
    </dgm:pt>
    <dgm:pt modelId="{7FD56882-0065-483D-944B-2F99EABDEE6F}" type="pres">
      <dgm:prSet presAssocID="{AACF1183-BEEB-4779-A370-4C753EE9C6FB}" presName="parTx" presStyleLbl="alignNode1" presStyleIdx="2" presStyleCnt="3">
        <dgm:presLayoutVars>
          <dgm:chMax val="0"/>
          <dgm:chPref val="0"/>
          <dgm:bulletEnabled val="1"/>
        </dgm:presLayoutVars>
      </dgm:prSet>
      <dgm:spPr/>
    </dgm:pt>
    <dgm:pt modelId="{3BA10449-8440-43E4-A7D4-E0878A53805C}" type="pres">
      <dgm:prSet presAssocID="{AACF1183-BEEB-4779-A370-4C753EE9C6FB}" presName="desTx" presStyleLbl="alignAccFollowNode1" presStyleIdx="2" presStyleCnt="3">
        <dgm:presLayoutVars>
          <dgm:bulletEnabled val="1"/>
        </dgm:presLayoutVars>
      </dgm:prSet>
      <dgm:spPr/>
    </dgm:pt>
  </dgm:ptLst>
  <dgm:cxnLst>
    <dgm:cxn modelId="{021F9C03-1DDD-4A55-99AF-9B2C93D137A4}" srcId="{15CCAD0F-3215-47EE-ACAA-A1400586B420}" destId="{AACF1183-BEEB-4779-A370-4C753EE9C6FB}" srcOrd="2" destOrd="0" parTransId="{020A7E3F-5837-4D34-9529-A99CF0C835AB}" sibTransId="{0B54E56B-BCE1-41B4-929F-3BED33F7A424}"/>
    <dgm:cxn modelId="{2083DE12-88D1-4D1F-8485-FC9F3BE7A181}" type="presOf" srcId="{F2F7A121-20C6-4FC9-9210-9EEA283FEC69}" destId="{7B795466-9012-46CF-B04C-9B657D8C43ED}" srcOrd="0" destOrd="0" presId="urn:microsoft.com/office/officeart/2005/8/layout/hList1"/>
    <dgm:cxn modelId="{AD61C417-72A4-4253-9CF0-7F9E9D97B80A}" type="presOf" srcId="{24113BCB-0DD9-4EB8-9495-6FDB35B71639}" destId="{B5A6F9C3-1E4B-447C-802F-140BD81A7D18}" srcOrd="0" destOrd="0" presId="urn:microsoft.com/office/officeart/2005/8/layout/hList1"/>
    <dgm:cxn modelId="{A1FCB018-DA87-47DA-833C-4B232CAC4E62}" srcId="{15CCAD0F-3215-47EE-ACAA-A1400586B420}" destId="{820ADD81-EBEB-4CB1-8037-59AB3E62CD83}" srcOrd="1" destOrd="0" parTransId="{B0375B41-A2D8-404D-AC3F-6C8D42CEC320}" sibTransId="{2FEBB81E-190D-47C0-BBCE-93546EA52568}"/>
    <dgm:cxn modelId="{D36C7F21-311D-476D-9ED0-A4DB4BA59341}" srcId="{820ADD81-EBEB-4CB1-8037-59AB3E62CD83}" destId="{2E1C883A-6ED2-4B9A-B675-7F8A3C701385}" srcOrd="0" destOrd="0" parTransId="{3545F07F-9FA3-431F-8E15-84CAF85AA6A2}" sibTransId="{F360A208-E158-4656-9FEF-3C4C1622252E}"/>
    <dgm:cxn modelId="{980F4224-84FE-4542-B421-3E6C3AEF8C35}" type="presOf" srcId="{820ADD81-EBEB-4CB1-8037-59AB3E62CD83}" destId="{0DAF8DE4-0ECB-4061-AA38-FAE695AC28D8}" srcOrd="0" destOrd="0" presId="urn:microsoft.com/office/officeart/2005/8/layout/hList1"/>
    <dgm:cxn modelId="{6F3ACF25-5BE6-4AAB-9117-F56E91004A5E}" srcId="{820ADD81-EBEB-4CB1-8037-59AB3E62CD83}" destId="{5D66B19F-1C6A-4748-B36D-6CF94F12D4B3}" srcOrd="1" destOrd="0" parTransId="{9B0CD8F7-6EB0-44B4-8576-71DDBF1A00A9}" sibTransId="{A062294D-9163-4AB1-B122-92364AB21746}"/>
    <dgm:cxn modelId="{F3317D35-372C-4A01-A0B9-4B09ABFF206A}" srcId="{24113BCB-0DD9-4EB8-9495-6FDB35B71639}" destId="{F2F7A121-20C6-4FC9-9210-9EEA283FEC69}" srcOrd="0" destOrd="0" parTransId="{70B5BB01-1540-4A3C-BFEC-3D3E680B4A44}" sibTransId="{62BC7285-B478-4AF8-8718-0B3021EB0C5D}"/>
    <dgm:cxn modelId="{0635F339-B355-4F5D-9FD4-81D84CC1135E}" srcId="{24113BCB-0DD9-4EB8-9495-6FDB35B71639}" destId="{453C5886-70E0-4F18-A341-D9BBA89AE400}" srcOrd="1" destOrd="0" parTransId="{F4205804-C8E8-4165-BBC2-C1417748DC6B}" sibTransId="{E7A4E395-106A-48BD-B4D8-34D17810E17A}"/>
    <dgm:cxn modelId="{DC4E8B3F-B47B-480E-B65D-C52FFFAA4E6F}" type="presOf" srcId="{5D66B19F-1C6A-4748-B36D-6CF94F12D4B3}" destId="{06F9A647-94D3-4A28-9F1F-5633A185EB66}" srcOrd="0" destOrd="1" presId="urn:microsoft.com/office/officeart/2005/8/layout/hList1"/>
    <dgm:cxn modelId="{8FF63262-3679-4A8E-8B83-B70B1D33EF3A}" type="presOf" srcId="{453C5886-70E0-4F18-A341-D9BBA89AE400}" destId="{7B795466-9012-46CF-B04C-9B657D8C43ED}" srcOrd="0" destOrd="1" presId="urn:microsoft.com/office/officeart/2005/8/layout/hList1"/>
    <dgm:cxn modelId="{62DEDA6D-95DC-445A-9049-B1E306003A61}" type="presOf" srcId="{0A6F07E4-0F6D-446F-A506-11E11F0AC3E7}" destId="{3BA10449-8440-43E4-A7D4-E0878A53805C}" srcOrd="0" destOrd="0" presId="urn:microsoft.com/office/officeart/2005/8/layout/hList1"/>
    <dgm:cxn modelId="{3A6B2F4E-ED60-4891-BEAD-371D4FA2ABB9}" type="presOf" srcId="{15CCAD0F-3215-47EE-ACAA-A1400586B420}" destId="{EBBCA220-175E-431F-9376-8AD48CF9AF93}" srcOrd="0" destOrd="0" presId="urn:microsoft.com/office/officeart/2005/8/layout/hList1"/>
    <dgm:cxn modelId="{CCF6C983-DC04-480C-B949-86883D01FC26}" type="presOf" srcId="{E92449B9-16B9-401D-BE2F-565FA25D9821}" destId="{06F9A647-94D3-4A28-9F1F-5633A185EB66}" srcOrd="0" destOrd="2" presId="urn:microsoft.com/office/officeart/2005/8/layout/hList1"/>
    <dgm:cxn modelId="{B5B8E2B4-6F33-4048-83E0-89F73B49823F}" srcId="{820ADD81-EBEB-4CB1-8037-59AB3E62CD83}" destId="{E92449B9-16B9-401D-BE2F-565FA25D9821}" srcOrd="2" destOrd="0" parTransId="{A4A10137-35AF-410D-8D12-F8752820229F}" sibTransId="{DB287537-7165-4787-9E16-39F21C3B61AC}"/>
    <dgm:cxn modelId="{EBB79AC6-31E2-42B9-9580-9C66B0C4A831}" type="presOf" srcId="{2E1C883A-6ED2-4B9A-B675-7F8A3C701385}" destId="{06F9A647-94D3-4A28-9F1F-5633A185EB66}" srcOrd="0" destOrd="0" presId="urn:microsoft.com/office/officeart/2005/8/layout/hList1"/>
    <dgm:cxn modelId="{6338CBDD-2DB6-4C78-AA90-83C87176CE7B}" srcId="{15CCAD0F-3215-47EE-ACAA-A1400586B420}" destId="{24113BCB-0DD9-4EB8-9495-6FDB35B71639}" srcOrd="0" destOrd="0" parTransId="{29A082D5-2C55-413B-B8B1-45A9B9BE8DD5}" sibTransId="{F1C6B9D8-C54F-417D-9313-D68045BE8791}"/>
    <dgm:cxn modelId="{97F20AEC-E7EA-4C42-8211-B938CB8B97E7}" srcId="{AACF1183-BEEB-4779-A370-4C753EE9C6FB}" destId="{0A6F07E4-0F6D-446F-A506-11E11F0AC3E7}" srcOrd="0" destOrd="0" parTransId="{22C2BA64-7096-4536-8532-6FE15AD63579}" sibTransId="{973FC44E-DC5B-4855-8639-C252106BB309}"/>
    <dgm:cxn modelId="{8460B0EC-631D-4F33-8DCB-6B60BAF669C1}" type="presOf" srcId="{AACF1183-BEEB-4779-A370-4C753EE9C6FB}" destId="{7FD56882-0065-483D-944B-2F99EABDEE6F}" srcOrd="0" destOrd="0" presId="urn:microsoft.com/office/officeart/2005/8/layout/hList1"/>
    <dgm:cxn modelId="{1D0660EA-E2F4-4C53-A3F3-B90CE1140BBA}" type="presParOf" srcId="{EBBCA220-175E-431F-9376-8AD48CF9AF93}" destId="{14FE31E8-250D-4812-80D8-35918E3BF2B3}" srcOrd="0" destOrd="0" presId="urn:microsoft.com/office/officeart/2005/8/layout/hList1"/>
    <dgm:cxn modelId="{55FE1F53-71C5-4621-B714-045309A0CEEA}" type="presParOf" srcId="{14FE31E8-250D-4812-80D8-35918E3BF2B3}" destId="{B5A6F9C3-1E4B-447C-802F-140BD81A7D18}" srcOrd="0" destOrd="0" presId="urn:microsoft.com/office/officeart/2005/8/layout/hList1"/>
    <dgm:cxn modelId="{D2060CA7-BAD9-497F-8E88-BAEC39425405}" type="presParOf" srcId="{14FE31E8-250D-4812-80D8-35918E3BF2B3}" destId="{7B795466-9012-46CF-B04C-9B657D8C43ED}" srcOrd="1" destOrd="0" presId="urn:microsoft.com/office/officeart/2005/8/layout/hList1"/>
    <dgm:cxn modelId="{11E12404-2E1A-4769-A194-3296FF2A05F1}" type="presParOf" srcId="{EBBCA220-175E-431F-9376-8AD48CF9AF93}" destId="{8AA2577C-CB5C-4CF0-924C-F4E54794DEC0}" srcOrd="1" destOrd="0" presId="urn:microsoft.com/office/officeart/2005/8/layout/hList1"/>
    <dgm:cxn modelId="{727AB89A-EB54-426F-A8ED-6CA20957C35B}" type="presParOf" srcId="{EBBCA220-175E-431F-9376-8AD48CF9AF93}" destId="{615158A4-C204-45F9-96FF-F5658E0B8DAC}" srcOrd="2" destOrd="0" presId="urn:microsoft.com/office/officeart/2005/8/layout/hList1"/>
    <dgm:cxn modelId="{80B16E88-BF3E-467A-B59F-DF6B4782B4EC}" type="presParOf" srcId="{615158A4-C204-45F9-96FF-F5658E0B8DAC}" destId="{0DAF8DE4-0ECB-4061-AA38-FAE695AC28D8}" srcOrd="0" destOrd="0" presId="urn:microsoft.com/office/officeart/2005/8/layout/hList1"/>
    <dgm:cxn modelId="{B6B78C24-9928-4670-805F-A5E8EBC49B9A}" type="presParOf" srcId="{615158A4-C204-45F9-96FF-F5658E0B8DAC}" destId="{06F9A647-94D3-4A28-9F1F-5633A185EB66}" srcOrd="1" destOrd="0" presId="urn:microsoft.com/office/officeart/2005/8/layout/hList1"/>
    <dgm:cxn modelId="{6B61C2E8-C609-4C8E-A02E-2F69C7DC1EC7}" type="presParOf" srcId="{EBBCA220-175E-431F-9376-8AD48CF9AF93}" destId="{0A0F0AD7-1740-4EB5-88DB-28EE9B9A3F69}" srcOrd="3" destOrd="0" presId="urn:microsoft.com/office/officeart/2005/8/layout/hList1"/>
    <dgm:cxn modelId="{CEA166EB-0481-4CB3-9945-87787DC861A5}" type="presParOf" srcId="{EBBCA220-175E-431F-9376-8AD48CF9AF93}" destId="{CB537FD5-CFC2-4059-AEF7-EE29FD3110D3}" srcOrd="4" destOrd="0" presId="urn:microsoft.com/office/officeart/2005/8/layout/hList1"/>
    <dgm:cxn modelId="{3B87458A-A533-4873-A8CA-81406988B1CD}" type="presParOf" srcId="{CB537FD5-CFC2-4059-AEF7-EE29FD3110D3}" destId="{7FD56882-0065-483D-944B-2F99EABDEE6F}" srcOrd="0" destOrd="0" presId="urn:microsoft.com/office/officeart/2005/8/layout/hList1"/>
    <dgm:cxn modelId="{78DC40D2-A20C-4ED7-81F1-66AC876123D2}" type="presParOf" srcId="{CB537FD5-CFC2-4059-AEF7-EE29FD3110D3}" destId="{3BA10449-8440-43E4-A7D4-E0878A53805C}" srcOrd="1" destOrd="0" presId="urn:microsoft.com/office/officeart/2005/8/layout/h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053557"/>
          <a:ext cx="7124560" cy="1404744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845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845" y="0"/>
        <a:ext cx="1208531" cy="1404744"/>
      </dsp:txXfrm>
    </dsp:sp>
    <dsp:sp modelId="{D7317785-632C-49AB-B985-2D49DDD6E936}">
      <dsp:nvSpPr>
        <dsp:cNvPr id="0" name=""/>
        <dsp:cNvSpPr/>
      </dsp:nvSpPr>
      <dsp:spPr>
        <a:xfrm>
          <a:off x="429518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269803" y="2107115"/>
          <a:ext cx="133458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269803" y="2107115"/>
        <a:ext cx="1334581" cy="1404744"/>
      </dsp:txXfrm>
    </dsp:sp>
    <dsp:sp modelId="{EEDC3D65-3EDD-4605-9B98-83CFA38BBC23}">
      <dsp:nvSpPr>
        <dsp:cNvPr id="0" name=""/>
        <dsp:cNvSpPr/>
      </dsp:nvSpPr>
      <dsp:spPr>
        <a:xfrm>
          <a:off x="1761501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664811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b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 err="1">
              <a:solidFill>
                <a:schemeClr val="bg1"/>
              </a:solidFill>
            </a:rPr>
            <a:t>Objectives</a:t>
          </a:r>
          <a:r>
            <a:rPr lang="de-DE" sz="1300" kern="1200" dirty="0">
              <a:solidFill>
                <a:schemeClr val="bg1"/>
              </a:solidFill>
            </a:rPr>
            <a:t> &amp; Development </a:t>
          </a:r>
          <a:r>
            <a:rPr lang="de-DE" sz="1200" kern="1200" dirty="0">
              <a:solidFill>
                <a:schemeClr val="bg1"/>
              </a:solidFill>
            </a:rPr>
            <a:t>Problems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664811" y="0"/>
        <a:ext cx="1208531" cy="1404744"/>
      </dsp:txXfrm>
    </dsp:sp>
    <dsp:sp modelId="{B979E82C-3B8D-4667-A03C-45BEE16CE749}">
      <dsp:nvSpPr>
        <dsp:cNvPr id="0" name=""/>
        <dsp:cNvSpPr/>
      </dsp:nvSpPr>
      <dsp:spPr>
        <a:xfrm>
          <a:off x="3093483" y="1580336"/>
          <a:ext cx="351186" cy="351186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933769" y="2107115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Work Plan &amp; Schedule</a:t>
          </a:r>
        </a:p>
      </dsp:txBody>
      <dsp:txXfrm>
        <a:off x="3933769" y="2107115"/>
        <a:ext cx="1208531" cy="1404744"/>
      </dsp:txXfrm>
    </dsp:sp>
    <dsp:sp modelId="{1BD4A6CF-15C6-4993-BFD9-B4F6875DDC5C}">
      <dsp:nvSpPr>
        <dsp:cNvPr id="0" name=""/>
        <dsp:cNvSpPr/>
      </dsp:nvSpPr>
      <dsp:spPr>
        <a:xfrm>
          <a:off x="4362441" y="1580336"/>
          <a:ext cx="351186" cy="35118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A7C302CF-DE1A-4625-B9C3-A1C49413A662}">
      <dsp:nvSpPr>
        <dsp:cNvPr id="0" name=""/>
        <dsp:cNvSpPr/>
      </dsp:nvSpPr>
      <dsp:spPr>
        <a:xfrm>
          <a:off x="5202727" y="0"/>
          <a:ext cx="1208531" cy="140474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5202727" y="0"/>
        <a:ext cx="1208531" cy="1404744"/>
      </dsp:txXfrm>
    </dsp:sp>
    <dsp:sp modelId="{7CBF3427-98DB-42D9-903D-D40220594C5F}">
      <dsp:nvSpPr>
        <dsp:cNvPr id="0" name=""/>
        <dsp:cNvSpPr/>
      </dsp:nvSpPr>
      <dsp:spPr>
        <a:xfrm>
          <a:off x="5631399" y="1580336"/>
          <a:ext cx="351186" cy="351186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Methodology</a:t>
          </a:r>
          <a:endParaRPr lang="de-DE" sz="13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</a:rPr>
            <a:t>Discussion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BA5AFCF-497D-4139-BC2A-101E7E25CD07}">
      <dsp:nvSpPr>
        <dsp:cNvPr id="0" name=""/>
        <dsp:cNvSpPr/>
      </dsp:nvSpPr>
      <dsp:spPr>
        <a:xfrm>
          <a:off x="0" y="22385"/>
          <a:ext cx="5870575" cy="3669109"/>
        </a:xfrm>
        <a:prstGeom prst="swooshArrow">
          <a:avLst>
            <a:gd name="adj1" fmla="val 25000"/>
            <a:gd name="adj2" fmla="val 25000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04806D0-D503-4122-8E6F-290F7AF8F6A8}">
      <dsp:nvSpPr>
        <dsp:cNvPr id="0" name=""/>
        <dsp:cNvSpPr/>
      </dsp:nvSpPr>
      <dsp:spPr>
        <a:xfrm>
          <a:off x="578251" y="2766549"/>
          <a:ext cx="135023" cy="135023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B5D473C-7492-453E-8F4C-751A1BC20867}">
      <dsp:nvSpPr>
        <dsp:cNvPr id="0" name=""/>
        <dsp:cNvSpPr/>
      </dsp:nvSpPr>
      <dsp:spPr>
        <a:xfrm>
          <a:off x="645763" y="2834060"/>
          <a:ext cx="769045" cy="873248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1546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Literature Review</a:t>
          </a:r>
          <a:endParaRPr lang="en-US" sz="1300" kern="1200"/>
        </a:p>
      </dsp:txBody>
      <dsp:txXfrm>
        <a:off x="645763" y="2834060"/>
        <a:ext cx="769045" cy="873248"/>
      </dsp:txXfrm>
    </dsp:sp>
    <dsp:sp modelId="{12D6D7BF-5CCD-48C8-9AA8-294163A238A0}">
      <dsp:nvSpPr>
        <dsp:cNvPr id="0" name=""/>
        <dsp:cNvSpPr/>
      </dsp:nvSpPr>
      <dsp:spPr>
        <a:xfrm>
          <a:off x="1309138" y="2064281"/>
          <a:ext cx="211340" cy="211340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59FE08CD-21B0-475C-9137-6BA193DFF30E}">
      <dsp:nvSpPr>
        <dsp:cNvPr id="0" name=""/>
        <dsp:cNvSpPr/>
      </dsp:nvSpPr>
      <dsp:spPr>
        <a:xfrm>
          <a:off x="1414808" y="2169951"/>
          <a:ext cx="974515" cy="1537356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1198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Preliminary Surveys</a:t>
          </a:r>
        </a:p>
      </dsp:txBody>
      <dsp:txXfrm>
        <a:off x="1414808" y="2169951"/>
        <a:ext cx="974515" cy="1537356"/>
      </dsp:txXfrm>
    </dsp:sp>
    <dsp:sp modelId="{AD2369C9-27DB-4181-A0E3-39937A5CF95F}">
      <dsp:nvSpPr>
        <dsp:cNvPr id="0" name=""/>
        <dsp:cNvSpPr/>
      </dsp:nvSpPr>
      <dsp:spPr>
        <a:xfrm>
          <a:off x="2248430" y="1504375"/>
          <a:ext cx="281787" cy="281787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7D951F1-4FDC-4E96-A82B-39B985B61355}">
      <dsp:nvSpPr>
        <dsp:cNvPr id="0" name=""/>
        <dsp:cNvSpPr/>
      </dsp:nvSpPr>
      <dsp:spPr>
        <a:xfrm>
          <a:off x="2389324" y="1645269"/>
          <a:ext cx="1133020" cy="2062039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4931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User Survey for Chatbot Inputs</a:t>
          </a:r>
          <a:endParaRPr lang="en-US" sz="1300" kern="1200"/>
        </a:p>
      </dsp:txBody>
      <dsp:txXfrm>
        <a:off x="2389324" y="1645269"/>
        <a:ext cx="1133020" cy="2062039"/>
      </dsp:txXfrm>
    </dsp:sp>
    <dsp:sp modelId="{3CF8FCFC-8DA1-4E9F-BB5F-8644EC4A8A25}">
      <dsp:nvSpPr>
        <dsp:cNvPr id="0" name=""/>
        <dsp:cNvSpPr/>
      </dsp:nvSpPr>
      <dsp:spPr>
        <a:xfrm>
          <a:off x="3340357" y="1067017"/>
          <a:ext cx="363975" cy="3639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124BA95-19F5-4391-91E0-FF5885EE6DAA}">
      <dsp:nvSpPr>
        <dsp:cNvPr id="0" name=""/>
        <dsp:cNvSpPr/>
      </dsp:nvSpPr>
      <dsp:spPr>
        <a:xfrm>
          <a:off x="3522345" y="1249005"/>
          <a:ext cx="1174115" cy="2458303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92863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b="0" i="0" kern="1200" baseline="0"/>
            <a:t>Iterative Prototype Development</a:t>
          </a:r>
          <a:endParaRPr lang="en-US" sz="1300" kern="1200"/>
        </a:p>
      </dsp:txBody>
      <dsp:txXfrm>
        <a:off x="3522345" y="1249005"/>
        <a:ext cx="1174115" cy="2458303"/>
      </dsp:txXfrm>
    </dsp:sp>
    <dsp:sp modelId="{AB1B26AD-AED0-4B31-B584-671F43EB345C}">
      <dsp:nvSpPr>
        <dsp:cNvPr id="0" name=""/>
        <dsp:cNvSpPr/>
      </dsp:nvSpPr>
      <dsp:spPr>
        <a:xfrm>
          <a:off x="4464572" y="774956"/>
          <a:ext cx="463775" cy="46377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43A4419-0317-4628-8FEE-4BCE071242BC}">
      <dsp:nvSpPr>
        <dsp:cNvPr id="0" name=""/>
        <dsp:cNvSpPr/>
      </dsp:nvSpPr>
      <dsp:spPr>
        <a:xfrm>
          <a:off x="4696460" y="1006844"/>
          <a:ext cx="1174115" cy="2700464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45745" tIns="0" rIns="0" bIns="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Mixed-Methods Evaluation</a:t>
          </a:r>
        </a:p>
      </dsp:txBody>
      <dsp:txXfrm>
        <a:off x="4696460" y="1006844"/>
        <a:ext cx="1174115" cy="2700464"/>
      </dsp:txXfrm>
    </dsp:sp>
  </dsp:spTree>
</dsp:drawing>
</file>

<file path=ppt/diagrams/drawing1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1E1A6E02-E4EB-47B3-96EB-74EC79C50DFA}">
      <dsp:nvSpPr>
        <dsp:cNvPr id="0" name=""/>
        <dsp:cNvSpPr/>
      </dsp:nvSpPr>
      <dsp:spPr>
        <a:xfrm>
          <a:off x="8145" y="923698"/>
          <a:ext cx="2638009" cy="302091"/>
        </a:xfrm>
        <a:prstGeom prst="mathMinus">
          <a:avLst/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9D408EF-C716-4B00-918A-D17590AA62A6}">
      <dsp:nvSpPr>
        <dsp:cNvPr id="0" name=""/>
        <dsp:cNvSpPr/>
      </dsp:nvSpPr>
      <dsp:spPr>
        <a:xfrm>
          <a:off x="318516" y="107474"/>
          <a:ext cx="796290" cy="859795"/>
        </a:xfrm>
        <a:prstGeom prst="down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7716879-25E3-4ED0-BEC0-E4C82B86FCF2}">
      <dsp:nvSpPr>
        <dsp:cNvPr id="0" name=""/>
        <dsp:cNvSpPr/>
      </dsp:nvSpPr>
      <dsp:spPr>
        <a:xfrm>
          <a:off x="1406779" y="0"/>
          <a:ext cx="84937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Design Science</a:t>
          </a:r>
          <a:endParaRPr lang="en-US" sz="1200" b="1" kern="1200" dirty="0"/>
        </a:p>
      </dsp:txBody>
      <dsp:txXfrm>
        <a:off x="1406779" y="0"/>
        <a:ext cx="849376" cy="902785"/>
      </dsp:txXfrm>
    </dsp:sp>
    <dsp:sp modelId="{C3C57CD9-27BB-4435-9664-218FB8AD268F}">
      <dsp:nvSpPr>
        <dsp:cNvPr id="0" name=""/>
        <dsp:cNvSpPr/>
      </dsp:nvSpPr>
      <dsp:spPr>
        <a:xfrm>
          <a:off x="1539493" y="1182218"/>
          <a:ext cx="796290" cy="859795"/>
        </a:xfrm>
        <a:prstGeom prst="upArrow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D68ADBB6-DA61-4C56-BDDF-1C8A3E1F8A00}">
      <dsp:nvSpPr>
        <dsp:cNvPr id="0" name=""/>
        <dsp:cNvSpPr/>
      </dsp:nvSpPr>
      <dsp:spPr>
        <a:xfrm>
          <a:off x="111204" y="1246703"/>
          <a:ext cx="1423256" cy="902785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85344" bIns="85344" numCol="1" spcCol="1270" anchor="ctr" anchorCtr="0">
          <a:noAutofit/>
        </a:bodyPr>
        <a:lstStyle/>
        <a:p>
          <a:pPr marL="0" lvl="0" indent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200" b="1" kern="1200" dirty="0"/>
            <a:t>Explorative Empirical Research</a:t>
          </a:r>
          <a:endParaRPr lang="en-US" sz="1200" b="1" kern="1200" dirty="0"/>
        </a:p>
      </dsp:txBody>
      <dsp:txXfrm>
        <a:off x="111204" y="1246703"/>
        <a:ext cx="1423256" cy="902785"/>
      </dsp:txXfrm>
    </dsp:sp>
  </dsp:spTree>
</dsp:drawing>
</file>

<file path=ppt/diagrams/drawing1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</a:rPr>
            <a:t>Discussion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F0318AB-E6F2-4DA8-96DC-C9D0186772A5}">
      <dsp:nvSpPr>
        <dsp:cNvPr id="0" name=""/>
        <dsp:cNvSpPr/>
      </dsp:nvSpPr>
      <dsp:spPr>
        <a:xfrm>
          <a:off x="4100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Basic Intents (Iteration 1)</a:t>
          </a:r>
          <a:endParaRPr lang="en-US" sz="900" kern="1200" dirty="0"/>
        </a:p>
      </dsp:txBody>
      <dsp:txXfrm>
        <a:off x="4100" y="389120"/>
        <a:ext cx="1864293" cy="259200"/>
      </dsp:txXfrm>
    </dsp:sp>
    <dsp:sp modelId="{B8F0272A-B01A-433D-8C32-01A40795C7E9}">
      <dsp:nvSpPr>
        <dsp:cNvPr id="0" name=""/>
        <dsp:cNvSpPr/>
      </dsp:nvSpPr>
      <dsp:spPr>
        <a:xfrm>
          <a:off x="385943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Get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“What is the temperature in the living room?”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Provide device status (e.g., temperature, power status).</a:t>
          </a:r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Set Device Status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Examples:</a:t>
          </a:r>
          <a:endParaRPr lang="en-US" sz="900" kern="1200" dirty="0"/>
        </a:p>
        <a:p>
          <a:pPr marL="171450" lvl="3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kern="1200" dirty="0"/>
            <a:t>“Set the temperature to 22 degrees in the living room.”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Entities:</a:t>
          </a:r>
          <a:r>
            <a:rPr lang="en-US" sz="900" kern="1200" dirty="0"/>
            <a:t> </a:t>
          </a:r>
          <a:r>
            <a:rPr lang="en-US" sz="900" kern="1200" dirty="0" err="1"/>
            <a:t>DeviceType</a:t>
          </a:r>
          <a:r>
            <a:rPr lang="en-US" sz="900" kern="1200" dirty="0"/>
            <a:t>, Room, </a:t>
          </a:r>
          <a:r>
            <a:rPr lang="en-US" sz="900" kern="1200" dirty="0" err="1"/>
            <a:t>DesiredStatus</a:t>
          </a:r>
          <a:r>
            <a:rPr lang="en-US" sz="900" kern="1200" dirty="0"/>
            <a:t>, </a:t>
          </a:r>
          <a:r>
            <a:rPr lang="en-US" sz="900" kern="1200" dirty="0" err="1"/>
            <a:t>DesiredValue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Action/Response:</a:t>
          </a:r>
          <a:r>
            <a:rPr lang="en-US" sz="900" kern="1200" dirty="0"/>
            <a:t> Change device status (e.g., adjust temperature, turn lights on/off).</a:t>
          </a:r>
        </a:p>
      </dsp:txBody>
      <dsp:txXfrm>
        <a:off x="440546" y="702924"/>
        <a:ext cx="1755087" cy="2612394"/>
      </dsp:txXfrm>
    </dsp:sp>
    <dsp:sp modelId="{4033038C-5AC1-4E09-ACBC-963338938584}">
      <dsp:nvSpPr>
        <dsp:cNvPr id="0" name=""/>
        <dsp:cNvSpPr/>
      </dsp:nvSpPr>
      <dsp:spPr>
        <a:xfrm>
          <a:off x="2151014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2151014" y="379474"/>
        <a:ext cx="459908" cy="278493"/>
      </dsp:txXfrm>
    </dsp:sp>
    <dsp:sp modelId="{CBBB58B8-E6F7-4C64-9D80-3CE0EF1E2817}">
      <dsp:nvSpPr>
        <dsp:cNvPr id="0" name=""/>
        <dsp:cNvSpPr/>
      </dsp:nvSpPr>
      <dsp:spPr>
        <a:xfrm>
          <a:off x="2998874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Intermediate Intents (Iteration2)</a:t>
          </a:r>
          <a:endParaRPr lang="en-US" sz="900" kern="1200" dirty="0"/>
        </a:p>
      </dsp:txBody>
      <dsp:txXfrm>
        <a:off x="2998874" y="389120"/>
        <a:ext cx="1864293" cy="259200"/>
      </dsp:txXfrm>
    </dsp:sp>
    <dsp:sp modelId="{8CE01374-E3C4-41E1-B599-FFB9CED490B5}">
      <dsp:nvSpPr>
        <dsp:cNvPr id="0" name=""/>
        <dsp:cNvSpPr/>
      </dsp:nvSpPr>
      <dsp:spPr>
        <a:xfrm>
          <a:off x="3380718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Assistance for Creating Automations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Simplify setup of smart home automations using natural language</a:t>
          </a:r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endParaRPr lang="en-US" sz="900" kern="1200" dirty="0"/>
        </a:p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Interpret Device Control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Provide explanations for device actions to improve transparency.</a:t>
          </a:r>
        </a:p>
      </dsp:txBody>
      <dsp:txXfrm>
        <a:off x="3435321" y="702924"/>
        <a:ext cx="1755087" cy="2612394"/>
      </dsp:txXfrm>
    </dsp:sp>
    <dsp:sp modelId="{0C872A18-5CA0-426E-A9F2-DD9E59B9C9B4}">
      <dsp:nvSpPr>
        <dsp:cNvPr id="0" name=""/>
        <dsp:cNvSpPr/>
      </dsp:nvSpPr>
      <dsp:spPr>
        <a:xfrm>
          <a:off x="5145788" y="286643"/>
          <a:ext cx="599154" cy="464155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3111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en-US" sz="700" kern="1200"/>
        </a:p>
      </dsp:txBody>
      <dsp:txXfrm>
        <a:off x="5145788" y="379474"/>
        <a:ext cx="459908" cy="278493"/>
      </dsp:txXfrm>
    </dsp:sp>
    <dsp:sp modelId="{74B2D88A-3799-4A18-89B5-0F98610CEC46}">
      <dsp:nvSpPr>
        <dsp:cNvPr id="0" name=""/>
        <dsp:cNvSpPr/>
      </dsp:nvSpPr>
      <dsp:spPr>
        <a:xfrm>
          <a:off x="5993649" y="389120"/>
          <a:ext cx="1864293" cy="388799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4008" tIns="64008" rIns="64008" bIns="34290" numCol="1" spcCol="1270" anchor="t" anchorCtr="0">
          <a:noAutofit/>
        </a:bodyPr>
        <a:lstStyle/>
        <a:p>
          <a:pPr marL="0" lvl="0" indent="0" algn="l" defTabSz="4000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900" b="1" kern="1200" dirty="0"/>
            <a:t>Complex Intents:</a:t>
          </a:r>
          <a:endParaRPr lang="en-US" sz="900" kern="1200" dirty="0"/>
        </a:p>
      </dsp:txBody>
      <dsp:txXfrm>
        <a:off x="5993649" y="389120"/>
        <a:ext cx="1864293" cy="259200"/>
      </dsp:txXfrm>
    </dsp:sp>
    <dsp:sp modelId="{C75F41D1-B0C0-4569-B09E-9446392FA133}">
      <dsp:nvSpPr>
        <dsp:cNvPr id="0" name=""/>
        <dsp:cNvSpPr/>
      </dsp:nvSpPr>
      <dsp:spPr>
        <a:xfrm>
          <a:off x="6375492" y="648321"/>
          <a:ext cx="1864293" cy="27216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64008" tIns="64008" rIns="64008" bIns="64008" numCol="1" spcCol="1270" anchor="t" anchorCtr="0">
          <a:noAutofit/>
        </a:bodyPr>
        <a:lstStyle/>
        <a:p>
          <a:pPr marL="57150" lvl="1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Analyzing Energy Consumption</a:t>
          </a:r>
          <a:endParaRPr lang="en-US" sz="900" kern="1200" dirty="0"/>
        </a:p>
        <a:p>
          <a:pPr marL="114300" lvl="2" indent="-57150" algn="l" defTabSz="4000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900" b="1" kern="1200" dirty="0"/>
            <a:t>Function:</a:t>
          </a:r>
          <a:r>
            <a:rPr lang="en-US" sz="900" kern="1200" dirty="0"/>
            <a:t> Offer insights into energy usage patterns for optimization and cost reduction.</a:t>
          </a:r>
        </a:p>
      </dsp:txBody>
      <dsp:txXfrm>
        <a:off x="6430095" y="702924"/>
        <a:ext cx="1755087" cy="2612394"/>
      </dsp:txXfrm>
    </dsp:sp>
  </dsp:spTree>
</dsp:drawing>
</file>

<file path=ppt/diagrams/drawing1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1A8DDA6-6CB5-400E-A54A-E6DC0F0F99C2}">
      <dsp:nvSpPr>
        <dsp:cNvPr id="0" name=""/>
        <dsp:cNvSpPr/>
      </dsp:nvSpPr>
      <dsp:spPr>
        <a:xfrm>
          <a:off x="880" y="1517643"/>
          <a:ext cx="1809388" cy="723755"/>
        </a:xfrm>
        <a:prstGeom prst="chevron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6510" tIns="8255" rIns="0" bIns="8255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Gain Knowledge, Requirements and Ideas</a:t>
          </a:r>
        </a:p>
      </dsp:txBody>
      <dsp:txXfrm>
        <a:off x="362758" y="1517643"/>
        <a:ext cx="1085633" cy="723755"/>
      </dsp:txXfrm>
    </dsp:sp>
    <dsp:sp modelId="{472C061D-93E6-4000-AB15-B46785182C14}">
      <dsp:nvSpPr>
        <dsp:cNvPr id="0" name=""/>
        <dsp:cNvSpPr/>
      </dsp:nvSpPr>
      <dsp:spPr>
        <a:xfrm>
          <a:off x="1575048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/>
            <a:t>Discussion of Intents</a:t>
          </a:r>
        </a:p>
      </dsp:txBody>
      <dsp:txXfrm>
        <a:off x="1875406" y="1579162"/>
        <a:ext cx="901076" cy="600716"/>
      </dsp:txXfrm>
    </dsp:sp>
    <dsp:sp modelId="{BFBD3291-9808-49EB-8873-71FC3051204A}">
      <dsp:nvSpPr>
        <dsp:cNvPr id="0" name=""/>
        <dsp:cNvSpPr/>
      </dsp:nvSpPr>
      <dsp:spPr>
        <a:xfrm>
          <a:off x="2866589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Tools/</a:t>
          </a:r>
        </a:p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Technologies</a:t>
          </a:r>
        </a:p>
      </dsp:txBody>
      <dsp:txXfrm>
        <a:off x="3166947" y="1579162"/>
        <a:ext cx="901076" cy="600716"/>
      </dsp:txXfrm>
    </dsp:sp>
    <dsp:sp modelId="{4000AD66-6DD3-4435-BCD1-68ED7CA6E931}">
      <dsp:nvSpPr>
        <dsp:cNvPr id="0" name=""/>
        <dsp:cNvSpPr/>
      </dsp:nvSpPr>
      <dsp:spPr>
        <a:xfrm>
          <a:off x="4158131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Data</a:t>
          </a:r>
        </a:p>
      </dsp:txBody>
      <dsp:txXfrm>
        <a:off x="4458489" y="1579162"/>
        <a:ext cx="901076" cy="600716"/>
      </dsp:txXfrm>
    </dsp:sp>
    <dsp:sp modelId="{D2B8024B-D34D-4387-A17E-79DCC258962F}">
      <dsp:nvSpPr>
        <dsp:cNvPr id="0" name=""/>
        <dsp:cNvSpPr/>
      </dsp:nvSpPr>
      <dsp:spPr>
        <a:xfrm>
          <a:off x="5449672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100" kern="1200" dirty="0"/>
            <a:t>Evaluation</a:t>
          </a:r>
        </a:p>
      </dsp:txBody>
      <dsp:txXfrm>
        <a:off x="5750030" y="1579162"/>
        <a:ext cx="901076" cy="600716"/>
      </dsp:txXfrm>
    </dsp:sp>
    <dsp:sp modelId="{335AFBF0-9900-44F0-B5D1-310FF026FD10}">
      <dsp:nvSpPr>
        <dsp:cNvPr id="0" name=""/>
        <dsp:cNvSpPr/>
      </dsp:nvSpPr>
      <dsp:spPr>
        <a:xfrm>
          <a:off x="6741213" y="1579162"/>
          <a:ext cx="1501792" cy="600716"/>
        </a:xfrm>
        <a:prstGeom prst="chevron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3970" tIns="6985" rIns="0" bIns="6985" numCol="1" spcCol="1270" anchor="ctr" anchorCtr="0">
          <a:noAutofit/>
        </a:bodyPr>
        <a:lstStyle/>
        <a:p>
          <a:pPr marL="0" lvl="0" indent="0" algn="ctr" defTabSz="4889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100" kern="1200" dirty="0"/>
            <a:t>Challenges</a:t>
          </a:r>
          <a:endParaRPr lang="en-US" sz="1100" kern="1200" dirty="0"/>
        </a:p>
      </dsp:txBody>
      <dsp:txXfrm>
        <a:off x="7041571" y="1579162"/>
        <a:ext cx="901076" cy="600716"/>
      </dsp:txXfrm>
    </dsp:sp>
  </dsp:spTree>
</dsp:drawing>
</file>

<file path=ppt/diagrams/drawing1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2CBC654E-0C9E-4356-B2FE-CEB0D09C4679}">
      <dsp:nvSpPr>
        <dsp:cNvPr id="0" name=""/>
        <dsp:cNvSpPr/>
      </dsp:nvSpPr>
      <dsp:spPr>
        <a:xfrm>
          <a:off x="0" y="123593"/>
          <a:ext cx="5080000" cy="383867"/>
        </a:xfrm>
        <a:prstGeom prst="roundRect">
          <a:avLst/>
        </a:prstGeom>
        <a:solidFill>
          <a:schemeClr val="accent3">
            <a:shade val="8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i="1" kern="1200"/>
            <a:t>FROM llama3:instruct</a:t>
          </a:r>
          <a:endParaRPr lang="de-DE" sz="1300" kern="1200"/>
        </a:p>
      </dsp:txBody>
      <dsp:txXfrm>
        <a:off x="18739" y="142332"/>
        <a:ext cx="5042522" cy="346389"/>
      </dsp:txXfrm>
    </dsp:sp>
    <dsp:sp modelId="{E76BC58B-0663-44F5-B576-7D0266599421}">
      <dsp:nvSpPr>
        <dsp:cNvPr id="0" name=""/>
        <dsp:cNvSpPr/>
      </dsp:nvSpPr>
      <dsp:spPr>
        <a:xfrm>
          <a:off x="0" y="550661"/>
          <a:ext cx="5080000" cy="431993"/>
        </a:xfrm>
        <a:prstGeom prst="roundRect">
          <a:avLst/>
        </a:prstGeom>
        <a:solidFill>
          <a:schemeClr val="accent3">
            <a:shade val="80000"/>
            <a:hueOff val="30190"/>
            <a:satOff val="-2842"/>
            <a:lumOff val="12602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i="1" kern="1200" dirty="0"/>
            <a:t>PARAMETER </a:t>
          </a:r>
          <a:r>
            <a:rPr lang="de-DE" sz="1300" i="1" kern="1200" dirty="0" err="1"/>
            <a:t>temperature</a:t>
          </a:r>
          <a:r>
            <a:rPr lang="de-DE" sz="1300" i="1" kern="1200" dirty="0"/>
            <a:t> 0.95</a:t>
          </a:r>
          <a:endParaRPr lang="de-DE" sz="1300" kern="1200" dirty="0"/>
        </a:p>
      </dsp:txBody>
      <dsp:txXfrm>
        <a:off x="21088" y="571749"/>
        <a:ext cx="5037824" cy="389817"/>
      </dsp:txXfrm>
    </dsp:sp>
    <dsp:sp modelId="{9BFE04C3-1FB6-48A4-9A48-11E3BA7D25FE}">
      <dsp:nvSpPr>
        <dsp:cNvPr id="0" name=""/>
        <dsp:cNvSpPr/>
      </dsp:nvSpPr>
      <dsp:spPr>
        <a:xfrm>
          <a:off x="0" y="1025854"/>
          <a:ext cx="5080000" cy="996676"/>
        </a:xfrm>
        <a:prstGeom prst="roundRect">
          <a:avLst/>
        </a:prstGeom>
        <a:solidFill>
          <a:schemeClr val="accent3">
            <a:shade val="80000"/>
            <a:hueOff val="60379"/>
            <a:satOff val="-5684"/>
            <a:lumOff val="25205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SYSTEM “””</a:t>
          </a:r>
        </a:p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You are '</a:t>
          </a:r>
          <a:r>
            <a:rPr lang="en-US" sz="1300" kern="1200" dirty="0" err="1"/>
            <a:t>SHBot</a:t>
          </a:r>
          <a:r>
            <a:rPr lang="en-US" sz="1300" kern="1200" dirty="0"/>
            <a:t>' (Smart Home Bot), a helpful AI Assistant that controls smart home devices. Complete tasks or answer questions based on a provided device list. “””</a:t>
          </a:r>
          <a:endParaRPr lang="de-DE" sz="1300" kern="1200" dirty="0"/>
        </a:p>
      </dsp:txBody>
      <dsp:txXfrm>
        <a:off x="48654" y="1074508"/>
        <a:ext cx="4982692" cy="899368"/>
      </dsp:txXfrm>
    </dsp:sp>
    <dsp:sp modelId="{0EB0F08C-2C8B-4CE3-B420-2A81738B3A33}">
      <dsp:nvSpPr>
        <dsp:cNvPr id="0" name=""/>
        <dsp:cNvSpPr/>
      </dsp:nvSpPr>
      <dsp:spPr>
        <a:xfrm>
          <a:off x="0" y="2065731"/>
          <a:ext cx="5080000" cy="1233984"/>
        </a:xfrm>
        <a:prstGeom prst="roundRect">
          <a:avLst/>
        </a:prstGeom>
        <a:solidFill>
          <a:schemeClr val="accent3">
            <a:shade val="80000"/>
            <a:hueOff val="90569"/>
            <a:satOff val="-8526"/>
            <a:lumOff val="37807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9530" tIns="49530" rIns="49530" bIns="49530" numCol="1" spcCol="1270" anchor="ctr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/>
            <a:t>MESSAGE user Can you turn on my TV? </a:t>
          </a:r>
          <a:br>
            <a:rPr lang="en-US" sz="1300" kern="1200"/>
          </a:br>
          <a:r>
            <a:rPr lang="en-US" sz="1300" kern="1200"/>
            <a:t>MESSAGE assistant Sure, turning on the TV now. </a:t>
          </a:r>
          <a:r>
            <a:rPr lang="en-US" sz="1300" i="1" kern="1200"/>
            <a:t>{ "action": "turn-on", "deviceID": "device123", "device": "POWER_METER_SWITCH", "room": "Schlafzimmer", "name": "TV" }</a:t>
          </a:r>
          <a:endParaRPr lang="de-DE" sz="1300" kern="1200"/>
        </a:p>
      </dsp:txBody>
      <dsp:txXfrm>
        <a:off x="60238" y="2125969"/>
        <a:ext cx="4959524" cy="1113508"/>
      </dsp:txXfrm>
    </dsp:sp>
  </dsp:spTree>
</dsp:drawing>
</file>

<file path=ppt/diagrams/drawing1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Discussion</a:t>
          </a:r>
          <a:endParaRPr lang="de-DE" sz="14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1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19DC35A-38EC-4C8E-A055-7E1705860892}">
      <dsp:nvSpPr>
        <dsp:cNvPr id="0" name=""/>
        <dsp:cNvSpPr/>
      </dsp:nvSpPr>
      <dsp:spPr>
        <a:xfrm>
          <a:off x="4082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Tasks</a:t>
          </a:r>
        </a:p>
      </dsp:txBody>
      <dsp:txXfrm>
        <a:off x="4082" y="86234"/>
        <a:ext cx="1856466" cy="489458"/>
      </dsp:txXfrm>
    </dsp:sp>
    <dsp:sp modelId="{EF1ED6BE-261D-4C81-9F0B-0007719D5EF6}">
      <dsp:nvSpPr>
        <dsp:cNvPr id="0" name=""/>
        <dsp:cNvSpPr/>
      </dsp:nvSpPr>
      <dsp:spPr>
        <a:xfrm>
          <a:off x="384323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Asking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chatbot</a:t>
          </a:r>
          <a:r>
            <a:rPr lang="de-DE" sz="1300" kern="1200" dirty="0"/>
            <a:t> </a:t>
          </a:r>
          <a:r>
            <a:rPr lang="de-DE" sz="1300" kern="1200" dirty="0" err="1"/>
            <a:t>what</a:t>
          </a:r>
          <a:r>
            <a:rPr lang="de-DE" sz="1300" kern="1200" dirty="0"/>
            <a:t> </a:t>
          </a:r>
          <a:r>
            <a:rPr lang="de-DE" sz="1300" kern="1200" dirty="0" err="1"/>
            <a:t>it</a:t>
          </a:r>
          <a:r>
            <a:rPr lang="de-DE" sz="1300" kern="1200" dirty="0"/>
            <a:t> </a:t>
          </a:r>
          <a:r>
            <a:rPr lang="de-DE" sz="1300" kern="1200" dirty="0" err="1"/>
            <a:t>is</a:t>
          </a:r>
          <a:r>
            <a:rPr lang="de-DE" sz="1300" kern="1200" dirty="0"/>
            <a:t> </a:t>
          </a:r>
          <a:r>
            <a:rPr lang="de-DE" sz="1300" kern="1200" dirty="0" err="1"/>
            <a:t>for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3 </a:t>
          </a:r>
          <a:r>
            <a:rPr lang="de-DE" sz="1300" kern="1200" dirty="0" err="1"/>
            <a:t>information</a:t>
          </a:r>
          <a:r>
            <a:rPr lang="de-DE" sz="1300" kern="1200" dirty="0"/>
            <a:t> </a:t>
          </a:r>
          <a:r>
            <a:rPr lang="de-DE" sz="1300" kern="1200" dirty="0" err="1"/>
            <a:t>gathering</a:t>
          </a:r>
          <a:r>
            <a:rPr lang="de-DE" sz="1300" kern="1200" dirty="0"/>
            <a:t> </a:t>
          </a:r>
          <a:r>
            <a:rPr lang="de-DE" sz="1300" kern="1200" dirty="0" err="1"/>
            <a:t>tasks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2 </a:t>
          </a:r>
          <a:r>
            <a:rPr lang="de-DE" sz="1300" kern="1200" dirty="0" err="1"/>
            <a:t>device</a:t>
          </a:r>
          <a:r>
            <a:rPr lang="de-DE" sz="1300" kern="1200" dirty="0"/>
            <a:t> </a:t>
          </a:r>
          <a:r>
            <a:rPr lang="de-DE" sz="1300" kern="1200" dirty="0" err="1"/>
            <a:t>control</a:t>
          </a:r>
          <a:r>
            <a:rPr lang="de-DE" sz="1300" kern="1200" dirty="0"/>
            <a:t> </a:t>
          </a:r>
          <a:r>
            <a:rPr lang="de-DE" sz="1300" kern="1200" dirty="0" err="1"/>
            <a:t>tasks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Measuring</a:t>
          </a:r>
          <a:r>
            <a:rPr lang="de-DE" sz="1300" kern="1200" dirty="0"/>
            <a:t> </a:t>
          </a:r>
          <a:r>
            <a:rPr lang="de-DE" sz="1300" kern="1200" dirty="0" err="1"/>
            <a:t>completion</a:t>
          </a:r>
          <a:r>
            <a:rPr lang="de-DE" sz="1300" kern="1200" dirty="0"/>
            <a:t> time, </a:t>
          </a:r>
          <a:r>
            <a:rPr lang="de-DE" sz="1300" kern="1200" dirty="0" err="1"/>
            <a:t>attempts</a:t>
          </a:r>
          <a:r>
            <a:rPr lang="de-DE" sz="1300" kern="1200" dirty="0"/>
            <a:t>, </a:t>
          </a:r>
          <a:r>
            <a:rPr lang="de-DE" sz="1300" kern="1200" dirty="0" err="1"/>
            <a:t>succesfullness</a:t>
          </a:r>
          <a:endParaRPr lang="de-DE" sz="1300" kern="1200" dirty="0"/>
        </a:p>
      </dsp:txBody>
      <dsp:txXfrm>
        <a:off x="438697" y="630067"/>
        <a:ext cx="1747718" cy="1997252"/>
      </dsp:txXfrm>
    </dsp:sp>
    <dsp:sp modelId="{62B1D7E4-1F87-4C54-B949-56F06167EC34}">
      <dsp:nvSpPr>
        <dsp:cNvPr id="0" name=""/>
        <dsp:cNvSpPr/>
      </dsp:nvSpPr>
      <dsp:spPr>
        <a:xfrm>
          <a:off x="2141983" y="99860"/>
          <a:ext cx="596639" cy="462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2141983" y="192301"/>
        <a:ext cx="457977" cy="277324"/>
      </dsp:txXfrm>
    </dsp:sp>
    <dsp:sp modelId="{3B6A8C79-A5C3-4999-9E30-C46F5D954E4B}">
      <dsp:nvSpPr>
        <dsp:cNvPr id="0" name=""/>
        <dsp:cNvSpPr/>
      </dsp:nvSpPr>
      <dsp:spPr>
        <a:xfrm>
          <a:off x="2986284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Likert-</a:t>
          </a:r>
          <a:r>
            <a:rPr lang="de-DE" sz="1300" kern="1200" dirty="0" err="1"/>
            <a:t>Scale</a:t>
          </a:r>
          <a:r>
            <a:rPr lang="de-DE" sz="1300" kern="1200" dirty="0"/>
            <a:t> Survey</a:t>
          </a:r>
        </a:p>
      </dsp:txBody>
      <dsp:txXfrm>
        <a:off x="2986284" y="86234"/>
        <a:ext cx="1856466" cy="489458"/>
      </dsp:txXfrm>
    </dsp:sp>
    <dsp:sp modelId="{5A3BFC94-FD35-45A4-AF46-64233BE8E55B}">
      <dsp:nvSpPr>
        <dsp:cNvPr id="0" name=""/>
        <dsp:cNvSpPr/>
      </dsp:nvSpPr>
      <dsp:spPr>
        <a:xfrm>
          <a:off x="3366524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Ease</a:t>
          </a:r>
          <a:r>
            <a:rPr lang="de-DE" sz="1300" kern="1200" dirty="0"/>
            <a:t> </a:t>
          </a:r>
          <a:r>
            <a:rPr lang="de-DE" sz="1300" kern="1200" dirty="0" err="1"/>
            <a:t>of</a:t>
          </a:r>
          <a:r>
            <a:rPr lang="de-DE" sz="1300" kern="1200" dirty="0"/>
            <a:t> Use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Better</a:t>
          </a:r>
          <a:r>
            <a:rPr lang="de-DE" sz="1300" kern="1200" dirty="0"/>
            <a:t> Usability?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Are Responses </a:t>
          </a:r>
          <a:r>
            <a:rPr lang="de-DE" sz="1300" kern="1200" dirty="0" err="1"/>
            <a:t>clear</a:t>
          </a:r>
          <a:r>
            <a:rPr lang="de-DE" sz="1300" kern="1200" dirty="0"/>
            <a:t>/</a:t>
          </a:r>
          <a:r>
            <a:rPr lang="de-DE" sz="1300" kern="1200" dirty="0" err="1"/>
            <a:t>helpful</a:t>
          </a:r>
          <a:r>
            <a:rPr lang="de-DE" sz="1300" kern="1200" dirty="0"/>
            <a:t>?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Would</a:t>
          </a:r>
          <a:r>
            <a:rPr lang="de-DE" sz="1300" kern="1200" dirty="0"/>
            <a:t> </a:t>
          </a:r>
          <a:r>
            <a:rPr lang="de-DE" sz="1300" kern="1200" dirty="0" err="1"/>
            <a:t>users</a:t>
          </a:r>
          <a:r>
            <a:rPr lang="de-DE" sz="1300" kern="1200" dirty="0"/>
            <a:t> </a:t>
          </a:r>
          <a:r>
            <a:rPr lang="de-DE" sz="1300" kern="1200" dirty="0" err="1"/>
            <a:t>use</a:t>
          </a:r>
          <a:r>
            <a:rPr lang="de-DE" sz="1300" kern="1200" dirty="0"/>
            <a:t> </a:t>
          </a:r>
          <a:r>
            <a:rPr lang="de-DE" sz="1300" kern="1200" dirty="0" err="1"/>
            <a:t>the</a:t>
          </a:r>
          <a:r>
            <a:rPr lang="de-DE" sz="1300" kern="1200" dirty="0"/>
            <a:t> </a:t>
          </a:r>
          <a:r>
            <a:rPr lang="de-DE" sz="1300" kern="1200" dirty="0" err="1"/>
            <a:t>chatbot</a:t>
          </a:r>
          <a:r>
            <a:rPr lang="de-DE" sz="1300" kern="1200" dirty="0"/>
            <a:t>?</a:t>
          </a:r>
        </a:p>
      </dsp:txBody>
      <dsp:txXfrm>
        <a:off x="3420898" y="630067"/>
        <a:ext cx="1747718" cy="1997252"/>
      </dsp:txXfrm>
    </dsp:sp>
    <dsp:sp modelId="{C2B969D1-2DB6-4E0F-B691-8FFDF1A51F98}">
      <dsp:nvSpPr>
        <dsp:cNvPr id="0" name=""/>
        <dsp:cNvSpPr/>
      </dsp:nvSpPr>
      <dsp:spPr>
        <a:xfrm>
          <a:off x="5124184" y="99860"/>
          <a:ext cx="596639" cy="462206"/>
        </a:xfrm>
        <a:prstGeom prst="rightArrow">
          <a:avLst>
            <a:gd name="adj1" fmla="val 60000"/>
            <a:gd name="adj2" fmla="val 50000"/>
          </a:avLst>
        </a:prstGeom>
        <a:solidFill>
          <a:schemeClr val="accent1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444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000" kern="1200"/>
        </a:p>
      </dsp:txBody>
      <dsp:txXfrm>
        <a:off x="5124184" y="192301"/>
        <a:ext cx="457977" cy="277324"/>
      </dsp:txXfrm>
    </dsp:sp>
    <dsp:sp modelId="{C3C6E30F-4C64-4F91-94DF-0D4B3896B1AA}">
      <dsp:nvSpPr>
        <dsp:cNvPr id="0" name=""/>
        <dsp:cNvSpPr/>
      </dsp:nvSpPr>
      <dsp:spPr>
        <a:xfrm>
          <a:off x="5968485" y="86234"/>
          <a:ext cx="1856466" cy="734187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2456" tIns="92456" rIns="92456" bIns="49530" numCol="1" spcCol="1270" anchor="t" anchorCtr="0">
          <a:noAutofit/>
        </a:bodyPr>
        <a:lstStyle/>
        <a:p>
          <a:pPr marL="0" lvl="0" indent="0" algn="l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300" kern="1200" dirty="0"/>
            <a:t>Semi-</a:t>
          </a:r>
          <a:r>
            <a:rPr lang="de-DE" sz="1300" kern="1200" dirty="0" err="1"/>
            <a:t>structured</a:t>
          </a:r>
          <a:r>
            <a:rPr lang="de-DE" sz="1300" kern="1200" dirty="0"/>
            <a:t> Interview</a:t>
          </a:r>
        </a:p>
      </dsp:txBody>
      <dsp:txXfrm>
        <a:off x="5968485" y="86234"/>
        <a:ext cx="1856466" cy="489458"/>
      </dsp:txXfrm>
    </dsp:sp>
    <dsp:sp modelId="{7A810E27-DB21-4FB2-97E5-A8E79953BCBD}">
      <dsp:nvSpPr>
        <dsp:cNvPr id="0" name=""/>
        <dsp:cNvSpPr/>
      </dsp:nvSpPr>
      <dsp:spPr>
        <a:xfrm>
          <a:off x="6348725" y="575693"/>
          <a:ext cx="1856466" cy="2106000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2456" tIns="92456" rIns="92456" bIns="92456" numCol="1" spcCol="1270" anchor="t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User Experience</a:t>
          </a:r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 err="1"/>
            <a:t>Suggestions</a:t>
          </a:r>
          <a:r>
            <a:rPr lang="de-DE" sz="1300" kern="1200" dirty="0"/>
            <a:t> </a:t>
          </a:r>
          <a:r>
            <a:rPr lang="de-DE" sz="1300" kern="1200" dirty="0" err="1"/>
            <a:t>for</a:t>
          </a:r>
          <a:r>
            <a:rPr lang="de-DE" sz="1300" kern="1200" dirty="0"/>
            <a:t> </a:t>
          </a:r>
          <a:r>
            <a:rPr lang="de-DE" sz="1300" kern="1200" dirty="0" err="1"/>
            <a:t>Improvement</a:t>
          </a:r>
          <a:endParaRPr lang="de-DE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300" kern="1200" dirty="0"/>
            <a:t>Additional </a:t>
          </a:r>
          <a:r>
            <a:rPr lang="de-DE" sz="1300" kern="1200" dirty="0" err="1"/>
            <a:t>Functionalities</a:t>
          </a:r>
          <a:endParaRPr lang="de-DE" sz="1300" kern="1200" dirty="0"/>
        </a:p>
      </dsp:txBody>
      <dsp:txXfrm>
        <a:off x="6403099" y="630067"/>
        <a:ext cx="1747718" cy="1997252"/>
      </dsp:txXfrm>
    </dsp:sp>
  </dsp:spTree>
</dsp:drawing>
</file>

<file path=ppt/diagrams/drawing1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993FCAB-A704-4CB2-9BB5-A7391D191FED}">
      <dsp:nvSpPr>
        <dsp:cNvPr id="0" name=""/>
        <dsp:cNvSpPr/>
      </dsp:nvSpPr>
      <dsp:spPr>
        <a:xfrm>
          <a:off x="40" y="20672"/>
          <a:ext cx="3852246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Quantitative Results:</a:t>
          </a:r>
          <a:endParaRPr lang="de-DE" sz="1800" kern="1200"/>
        </a:p>
      </dsp:txBody>
      <dsp:txXfrm>
        <a:off x="40" y="20672"/>
        <a:ext cx="3852246" cy="518400"/>
      </dsp:txXfrm>
    </dsp:sp>
    <dsp:sp modelId="{6E78931F-EE5A-4B8E-8066-160BBE67E565}">
      <dsp:nvSpPr>
        <dsp:cNvPr id="0" name=""/>
        <dsp:cNvSpPr/>
      </dsp:nvSpPr>
      <dsp:spPr>
        <a:xfrm>
          <a:off x="40" y="539072"/>
          <a:ext cx="3852246" cy="3199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/>
            <a:t>Device Control </a:t>
          </a:r>
          <a:r>
            <a:rPr lang="de-DE" sz="1800" kern="1200" dirty="0" err="1"/>
            <a:t>task</a:t>
          </a:r>
          <a:r>
            <a:rPr lang="de-DE" sz="1800" kern="1200" dirty="0"/>
            <a:t> </a:t>
          </a:r>
          <a:r>
            <a:rPr lang="de-DE" sz="1800" kern="1200" dirty="0" err="1"/>
            <a:t>took</a:t>
          </a:r>
          <a:r>
            <a:rPr lang="de-DE" sz="1800" kern="1200" dirty="0"/>
            <a:t> </a:t>
          </a:r>
          <a:r>
            <a:rPr lang="de-DE" sz="1800" kern="1200" dirty="0" err="1"/>
            <a:t>significantly</a:t>
          </a:r>
          <a:r>
            <a:rPr lang="de-DE" sz="1800" kern="1200" dirty="0"/>
            <a:t> </a:t>
          </a:r>
          <a:r>
            <a:rPr lang="de-DE" sz="1800" kern="1200" dirty="0" err="1"/>
            <a:t>longer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High satisfaction scores for system explainability and ease of use.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User perceptions: high scores for usability (4.20) and clarity (4.20), supporting hypotheses H1 and H2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However, a neutral score of 3 for using the chatbot</a:t>
          </a:r>
          <a:endParaRPr lang="de-DE" sz="1800" kern="1200" dirty="0"/>
        </a:p>
      </dsp:txBody>
      <dsp:txXfrm>
        <a:off x="40" y="539072"/>
        <a:ext cx="3852246" cy="3199297"/>
      </dsp:txXfrm>
    </dsp:sp>
    <dsp:sp modelId="{27DDCE97-0556-4DFC-B86B-47874850B1D3}">
      <dsp:nvSpPr>
        <dsp:cNvPr id="0" name=""/>
        <dsp:cNvSpPr/>
      </dsp:nvSpPr>
      <dsp:spPr>
        <a:xfrm>
          <a:off x="4391600" y="20672"/>
          <a:ext cx="3852246" cy="518400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/>
            <a:t>Qualitative Insights:</a:t>
          </a:r>
          <a:endParaRPr lang="de-DE" sz="1800" kern="1200"/>
        </a:p>
      </dsp:txBody>
      <dsp:txXfrm>
        <a:off x="4391600" y="20672"/>
        <a:ext cx="3852246" cy="518400"/>
      </dsp:txXfrm>
    </dsp:sp>
    <dsp:sp modelId="{360D80A3-FEDA-4E7E-8F1A-5F98FB917591}">
      <dsp:nvSpPr>
        <dsp:cNvPr id="0" name=""/>
        <dsp:cNvSpPr/>
      </dsp:nvSpPr>
      <dsp:spPr>
        <a:xfrm>
          <a:off x="4391600" y="539072"/>
          <a:ext cx="3852246" cy="3199297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Positive feedback on natural language interaction, especially for giving an overview of devices.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Identified need for balancing advanced functionality with user-friendly design.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Strong interest in using the chatbot for complex tasks, device management, and system optimization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kern="1200" dirty="0"/>
            <a:t>Privacy concerns from some participants</a:t>
          </a:r>
          <a:endParaRPr lang="de-DE" sz="1800" kern="1200" dirty="0"/>
        </a:p>
      </dsp:txBody>
      <dsp:txXfrm>
        <a:off x="4391600" y="539072"/>
        <a:ext cx="3852246" cy="3199297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470FDF-120B-4A93-B57C-B683D29BAC99}">
      <dsp:nvSpPr>
        <dsp:cNvPr id="0" name=""/>
        <dsp:cNvSpPr/>
      </dsp:nvSpPr>
      <dsp:spPr>
        <a:xfrm>
          <a:off x="4116" y="3483"/>
          <a:ext cx="6087767" cy="687433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1910" tIns="27940" rIns="41910" bIns="2794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Develop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and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investigate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capabilities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of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a SH </a:t>
          </a:r>
          <a:r>
            <a:rPr lang="de-DE" sz="2200" kern="1200" dirty="0" err="1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chatbot</a:t>
          </a:r>
          <a:r>
            <a:rPr lang="de-DE" sz="2200" kern="1200" dirty="0">
              <a:effectLst/>
              <a:latin typeface="Calibri" panose="020F0502020204030204" pitchFamily="34" charset="0"/>
              <a:ea typeface="Times New Roman" panose="02020603050405020304" pitchFamily="18" charset="0"/>
              <a:sym typeface="Wingdings" panose="05000000000000000000" pitchFamily="2" charset="2"/>
            </a:rPr>
            <a:t> </a:t>
          </a:r>
          <a:endParaRPr lang="de-DE" sz="2200" kern="1200" dirty="0"/>
        </a:p>
      </dsp:txBody>
      <dsp:txXfrm>
        <a:off x="24250" y="23617"/>
        <a:ext cx="6047499" cy="647165"/>
      </dsp:txXfrm>
    </dsp:sp>
    <dsp:sp modelId="{9D679572-6607-4B96-ACD4-A2956C0AA203}">
      <dsp:nvSpPr>
        <dsp:cNvPr id="0" name=""/>
        <dsp:cNvSpPr/>
      </dsp:nvSpPr>
      <dsp:spPr>
        <a:xfrm>
          <a:off x="851296" y="814655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F41504C-1E16-4D30-B117-5B3ED617A80A}">
      <dsp:nvSpPr>
        <dsp:cNvPr id="0" name=""/>
        <dsp:cNvSpPr/>
      </dsp:nvSpPr>
      <dsp:spPr>
        <a:xfrm>
          <a:off x="1579976" y="814655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>
              <a:latin typeface="+mn-lt"/>
            </a:rPr>
            <a:t>Assist </a:t>
          </a:r>
          <a:r>
            <a:rPr lang="de-DE" sz="1500" kern="1200" dirty="0" err="1">
              <a:latin typeface="+mn-lt"/>
            </a:rPr>
            <a:t>users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with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answering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questions</a:t>
          </a:r>
          <a:r>
            <a:rPr lang="de-DE" sz="1500" kern="1200" dirty="0">
              <a:latin typeface="+mn-lt"/>
            </a:rPr>
            <a:t> and </a:t>
          </a:r>
          <a:r>
            <a:rPr lang="de-DE" sz="1500" kern="1200" dirty="0" err="1">
              <a:latin typeface="+mn-lt"/>
            </a:rPr>
            <a:t>actions</a:t>
          </a:r>
          <a:endParaRPr lang="de-DE" sz="1500" kern="1200" dirty="0">
            <a:latin typeface="+mn-lt"/>
          </a:endParaRPr>
        </a:p>
      </dsp:txBody>
      <dsp:txXfrm>
        <a:off x="1613540" y="848219"/>
        <a:ext cx="3597598" cy="620305"/>
      </dsp:txXfrm>
    </dsp:sp>
    <dsp:sp modelId="{E52FF7BD-F407-4C2E-8E39-1F391DF28AB8}">
      <dsp:nvSpPr>
        <dsp:cNvPr id="0" name=""/>
        <dsp:cNvSpPr/>
      </dsp:nvSpPr>
      <dsp:spPr>
        <a:xfrm>
          <a:off x="851296" y="1584580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5E1FC34-BC85-40C3-BAB4-701242305D3B}">
      <dsp:nvSpPr>
        <dsp:cNvPr id="0" name=""/>
        <dsp:cNvSpPr/>
      </dsp:nvSpPr>
      <dsp:spPr>
        <a:xfrm>
          <a:off x="1579976" y="1584580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500" kern="1200" dirty="0" err="1">
              <a:latin typeface="+mn-lt"/>
            </a:rPr>
            <a:t>Identify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required</a:t>
          </a:r>
          <a:r>
            <a:rPr lang="de-DE" sz="1500" kern="1200" dirty="0">
              <a:latin typeface="+mn-lt"/>
            </a:rPr>
            <a:t> </a:t>
          </a:r>
          <a:r>
            <a:rPr lang="de-DE" sz="1500" kern="1200" dirty="0" err="1">
              <a:latin typeface="+mn-lt"/>
            </a:rPr>
            <a:t>components</a:t>
          </a:r>
          <a:endParaRPr lang="de-DE" sz="1500" kern="1200" dirty="0">
            <a:latin typeface="+mn-lt"/>
          </a:endParaRPr>
        </a:p>
      </dsp:txBody>
      <dsp:txXfrm>
        <a:off x="1613540" y="1618144"/>
        <a:ext cx="3597598" cy="620305"/>
      </dsp:txXfrm>
    </dsp:sp>
    <dsp:sp modelId="{8141EEB8-5329-4C5D-8B04-AA0881461651}">
      <dsp:nvSpPr>
        <dsp:cNvPr id="0" name=""/>
        <dsp:cNvSpPr/>
      </dsp:nvSpPr>
      <dsp:spPr>
        <a:xfrm>
          <a:off x="851296" y="2354506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9426F07-30C8-406F-AABB-E639E18C19F6}">
      <dsp:nvSpPr>
        <dsp:cNvPr id="0" name=""/>
        <dsp:cNvSpPr/>
      </dsp:nvSpPr>
      <dsp:spPr>
        <a:xfrm>
          <a:off x="1579976" y="2354506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kern="1200" dirty="0"/>
            <a:t>Evaluate ability to address the defined use cases</a:t>
          </a:r>
          <a:endParaRPr lang="de-DE" sz="1500" kern="1200" dirty="0">
            <a:latin typeface="+mn-lt"/>
          </a:endParaRPr>
        </a:p>
      </dsp:txBody>
      <dsp:txXfrm>
        <a:off x="1613540" y="2388070"/>
        <a:ext cx="3597598" cy="620305"/>
      </dsp:txXfrm>
    </dsp:sp>
    <dsp:sp modelId="{2DFB3915-C67E-468A-BA44-CEC0A4EEE9C3}">
      <dsp:nvSpPr>
        <dsp:cNvPr id="0" name=""/>
        <dsp:cNvSpPr/>
      </dsp:nvSpPr>
      <dsp:spPr>
        <a:xfrm>
          <a:off x="851296" y="3124431"/>
          <a:ext cx="687433" cy="687433"/>
        </a:xfrm>
        <a:prstGeom prst="roundRect">
          <a:avLst>
            <a:gd name="adj" fmla="val 16670"/>
          </a:avLst>
        </a:prstGeom>
        <a:blipFill>
          <a:blip xmlns:r="http://schemas.openxmlformats.org/officeDocument/2006/relationships"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38FCD1ED-086F-4FA2-AB56-CF4CB78158E4}">
      <dsp:nvSpPr>
        <dsp:cNvPr id="0" name=""/>
        <dsp:cNvSpPr/>
      </dsp:nvSpPr>
      <dsp:spPr>
        <a:xfrm>
          <a:off x="1579976" y="3124431"/>
          <a:ext cx="3664726" cy="687433"/>
        </a:xfrm>
        <a:prstGeom prst="roundRect">
          <a:avLst>
            <a:gd name="adj" fmla="val 1667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6667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500" b="0" i="0" u="none" strike="noStrike" kern="1200" baseline="0" dirty="0">
              <a:latin typeface="+mn-lt"/>
            </a:rPr>
            <a:t>Provide </a:t>
          </a:r>
          <a:r>
            <a:rPr lang="en-US" sz="1500" b="0" i="0" u="none" strike="noStrike" kern="1200" baseline="0" dirty="0" err="1">
              <a:latin typeface="+mn-lt"/>
            </a:rPr>
            <a:t>explainability</a:t>
          </a:r>
          <a:r>
            <a:rPr lang="en-US" sz="1500" b="0" i="0" u="none" strike="noStrike" kern="1200" baseline="0" dirty="0">
              <a:latin typeface="+mn-lt"/>
            </a:rPr>
            <a:t> and better user experience to the user</a:t>
          </a:r>
          <a:endParaRPr lang="de-DE" sz="1500" kern="1200" dirty="0">
            <a:latin typeface="+mn-lt"/>
          </a:endParaRPr>
        </a:p>
      </dsp:txBody>
      <dsp:txXfrm>
        <a:off x="1613540" y="3157995"/>
        <a:ext cx="3597598" cy="620305"/>
      </dsp:txXfrm>
    </dsp:sp>
  </dsp:spTree>
</dsp:drawing>
</file>

<file path=ppt/diagrams/drawing20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C01E0742-F461-48D3-A347-7234D77A49EC}">
      <dsp:nvSpPr>
        <dsp:cNvPr id="0" name=""/>
        <dsp:cNvSpPr/>
      </dsp:nvSpPr>
      <dsp:spPr>
        <a:xfrm rot="5400000">
          <a:off x="3846866" y="-1531262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Potential errors in evaluation dataset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Limitations in JSON evaluation script</a:t>
          </a:r>
          <a:endParaRPr lang="en-US" sz="1300" kern="1200" dirty="0"/>
        </a:p>
      </dsp:txBody>
      <dsp:txXfrm rot="-5400000">
        <a:off x="2224849" y="125475"/>
        <a:ext cx="3920567" cy="641812"/>
      </dsp:txXfrm>
    </dsp:sp>
    <dsp:sp modelId="{F073C609-C756-48DD-822F-6254B9D673C5}">
      <dsp:nvSpPr>
        <dsp:cNvPr id="0" name=""/>
        <dsp:cNvSpPr/>
      </dsp:nvSpPr>
      <dsp:spPr>
        <a:xfrm>
          <a:off x="0" y="1848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Construct Validity</a:t>
          </a:r>
          <a:endParaRPr lang="en-US" sz="2000" kern="1200" dirty="0"/>
        </a:p>
      </dsp:txBody>
      <dsp:txXfrm>
        <a:off x="43401" y="45249"/>
        <a:ext cx="2138047" cy="802263"/>
      </dsp:txXfrm>
    </dsp:sp>
    <dsp:sp modelId="{01D8A994-3AA8-42B8-B521-166729ACCF72}">
      <dsp:nvSpPr>
        <dsp:cNvPr id="0" name=""/>
        <dsp:cNvSpPr/>
      </dsp:nvSpPr>
      <dsp:spPr>
        <a:xfrm rot="5400000">
          <a:off x="3846866" y="-59774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Participant bias due to familiarity with Bosch Smart Home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Learning effect influencing task completion times</a:t>
          </a:r>
          <a:endParaRPr lang="en-US" sz="1300" kern="1200" dirty="0"/>
        </a:p>
      </dsp:txBody>
      <dsp:txXfrm rot="-5400000">
        <a:off x="2224849" y="1058994"/>
        <a:ext cx="3920567" cy="641812"/>
      </dsp:txXfrm>
    </dsp:sp>
    <dsp:sp modelId="{F120EA62-4C3E-4CAD-83E1-6353A628FC56}">
      <dsp:nvSpPr>
        <dsp:cNvPr id="0" name=""/>
        <dsp:cNvSpPr/>
      </dsp:nvSpPr>
      <dsp:spPr>
        <a:xfrm>
          <a:off x="0" y="935367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Internal Validity</a:t>
          </a:r>
          <a:endParaRPr lang="en-US" sz="2000" kern="1200" dirty="0"/>
        </a:p>
      </dsp:txBody>
      <dsp:txXfrm>
        <a:off x="43401" y="978768"/>
        <a:ext cx="2138047" cy="802263"/>
      </dsp:txXfrm>
    </dsp:sp>
    <dsp:sp modelId="{581C67A6-8B68-4B70-9BCC-70125F228E79}">
      <dsp:nvSpPr>
        <dsp:cNvPr id="0" name=""/>
        <dsp:cNvSpPr/>
      </dsp:nvSpPr>
      <dsp:spPr>
        <a:xfrm rot="5400000">
          <a:off x="3846866" y="335775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Limited participant diversity and small sample size (n=10)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Specific device setup may not generalize</a:t>
          </a:r>
          <a:endParaRPr lang="en-US" sz="1300" kern="1200" dirty="0"/>
        </a:p>
      </dsp:txBody>
      <dsp:txXfrm rot="-5400000">
        <a:off x="2224849" y="1992512"/>
        <a:ext cx="3920567" cy="641812"/>
      </dsp:txXfrm>
    </dsp:sp>
    <dsp:sp modelId="{5995CA8B-4D63-4968-B7E7-056594997633}">
      <dsp:nvSpPr>
        <dsp:cNvPr id="0" name=""/>
        <dsp:cNvSpPr/>
      </dsp:nvSpPr>
      <dsp:spPr>
        <a:xfrm>
          <a:off x="0" y="1868886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/>
            <a:t>External Validity</a:t>
          </a:r>
          <a:endParaRPr lang="en-US" sz="2000" kern="1200"/>
        </a:p>
      </dsp:txBody>
      <dsp:txXfrm>
        <a:off x="43401" y="1912287"/>
        <a:ext cx="2138047" cy="802263"/>
      </dsp:txXfrm>
    </dsp:sp>
    <dsp:sp modelId="{072D99B1-D57F-4941-8B5D-EE4AB49648CC}">
      <dsp:nvSpPr>
        <dsp:cNvPr id="0" name=""/>
        <dsp:cNvSpPr/>
      </dsp:nvSpPr>
      <dsp:spPr>
        <a:xfrm rot="5400000">
          <a:off x="3846866" y="1269293"/>
          <a:ext cx="711252" cy="3955287"/>
        </a:xfrm>
        <a:prstGeom prst="round2Same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49530" tIns="24765" rIns="49530" bIns="24765" numCol="1" spcCol="1270" anchor="ctr" anchorCtr="0">
          <a:noAutofit/>
        </a:bodyPr>
        <a:lstStyle/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Subjectivity in qualitative analysis</a:t>
          </a:r>
          <a:endParaRPr lang="en-US" sz="1300" kern="1200" dirty="0"/>
        </a:p>
        <a:p>
          <a:pPr marL="114300" lvl="1" indent="-114300" algn="l" defTabSz="5778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300" b="0" i="0" kern="1200" baseline="0" dirty="0"/>
            <a:t>Metrics choice and implementation variability</a:t>
          </a:r>
          <a:endParaRPr lang="en-US" sz="1300" kern="1200" dirty="0"/>
        </a:p>
      </dsp:txBody>
      <dsp:txXfrm rot="-5400000">
        <a:off x="2224849" y="2926030"/>
        <a:ext cx="3920567" cy="641812"/>
      </dsp:txXfrm>
    </dsp:sp>
    <dsp:sp modelId="{BE2F45EB-5A09-46E4-9CD8-B4C3EC390F45}">
      <dsp:nvSpPr>
        <dsp:cNvPr id="0" name=""/>
        <dsp:cNvSpPr/>
      </dsp:nvSpPr>
      <dsp:spPr>
        <a:xfrm>
          <a:off x="0" y="2802404"/>
          <a:ext cx="2224849" cy="889065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38100" rIns="76200" bIns="381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b="1" i="0" kern="1200" baseline="0" dirty="0"/>
            <a:t>Reliability</a:t>
          </a:r>
          <a:endParaRPr lang="en-US" sz="2000" kern="1200" dirty="0"/>
        </a:p>
      </dsp:txBody>
      <dsp:txXfrm>
        <a:off x="43401" y="2845805"/>
        <a:ext cx="2138047" cy="802263"/>
      </dsp:txXfrm>
    </dsp:sp>
  </dsp:spTree>
</dsp:drawing>
</file>

<file path=ppt/diagrams/drawing2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</a:rPr>
            <a:t>Related</a:t>
          </a:r>
          <a:r>
            <a:rPr lang="de-DE" sz="1400" kern="1200" dirty="0">
              <a:solidFill>
                <a:schemeClr val="bg1"/>
              </a:solidFill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</a:rPr>
            <a:t>Discussion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Conclusion</a:t>
          </a: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 &amp; Future Work</a:t>
          </a:r>
          <a:endParaRPr lang="de-DE" sz="1200" kern="1200" dirty="0">
            <a:solidFill>
              <a:schemeClr val="bg1"/>
            </a:solidFill>
            <a:highlight>
              <a:srgbClr val="FFA6A6"/>
            </a:highlight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2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A405F7D-0939-47F3-816C-1273BF0F8526}">
      <dsp:nvSpPr>
        <dsp:cNvPr id="0" name=""/>
        <dsp:cNvSpPr/>
      </dsp:nvSpPr>
      <dsp:spPr>
        <a:xfrm rot="10800000">
          <a:off x="1572673" y="1379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Advanced Models and Fine-Tuning</a:t>
          </a:r>
          <a:endParaRPr lang="en-US" sz="2200" kern="1200"/>
        </a:p>
      </dsp:txBody>
      <dsp:txXfrm rot="10800000">
        <a:off x="1764495" y="1379"/>
        <a:ext cx="5290362" cy="767289"/>
      </dsp:txXfrm>
    </dsp:sp>
    <dsp:sp modelId="{262DDC8C-13C2-4509-8F06-B301809CD88F}">
      <dsp:nvSpPr>
        <dsp:cNvPr id="0" name=""/>
        <dsp:cNvSpPr/>
      </dsp:nvSpPr>
      <dsp:spPr>
        <a:xfrm>
          <a:off x="755640" y="1379"/>
          <a:ext cx="767289" cy="767289"/>
        </a:xfrm>
        <a:prstGeom prst="ellipse">
          <a:avLst/>
        </a:prstGeom>
        <a:blipFill>
          <a:blip xmlns:r="http://schemas.openxmlformats.org/officeDocument/2006/relationships" r:embed="rId1">
            <a:extLst>
              <a:ext uri="{96DAC541-7B7A-43D3-8B79-37D633B846F1}">
                <asvg:svgBlip xmlns:asvg="http://schemas.microsoft.com/office/drawing/2016/SVG/main" r:embed="rId2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367138EF-8861-45BE-9E54-6E20E40E74D9}">
      <dsp:nvSpPr>
        <dsp:cNvPr id="0" name=""/>
        <dsp:cNvSpPr/>
      </dsp:nvSpPr>
      <dsp:spPr>
        <a:xfrm rot="10800000">
          <a:off x="1572673" y="997710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Enhanced Data Presentation</a:t>
          </a:r>
          <a:endParaRPr lang="en-US" sz="2200" kern="1200"/>
        </a:p>
      </dsp:txBody>
      <dsp:txXfrm rot="10800000">
        <a:off x="1764495" y="997710"/>
        <a:ext cx="5290362" cy="767289"/>
      </dsp:txXfrm>
    </dsp:sp>
    <dsp:sp modelId="{86CE3549-9926-4887-A631-BDB6953FAA62}">
      <dsp:nvSpPr>
        <dsp:cNvPr id="0" name=""/>
        <dsp:cNvSpPr/>
      </dsp:nvSpPr>
      <dsp:spPr>
        <a:xfrm>
          <a:off x="755640" y="997710"/>
          <a:ext cx="767289" cy="767289"/>
        </a:xfrm>
        <a:prstGeom prst="ellipse">
          <a:avLst/>
        </a:prstGeom>
        <a:blipFill>
          <a:blip xmlns:r="http://schemas.openxmlformats.org/officeDocument/2006/relationships"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14DC5149-A18D-4759-B076-2383DC2C19E9}">
      <dsp:nvSpPr>
        <dsp:cNvPr id="0" name=""/>
        <dsp:cNvSpPr/>
      </dsp:nvSpPr>
      <dsp:spPr>
        <a:xfrm rot="10800000">
          <a:off x="1572673" y="1994041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Integration of System Logs and Historical Data</a:t>
          </a:r>
          <a:endParaRPr lang="en-US" sz="2200" kern="1200"/>
        </a:p>
      </dsp:txBody>
      <dsp:txXfrm rot="10800000">
        <a:off x="1764495" y="1994041"/>
        <a:ext cx="5290362" cy="767289"/>
      </dsp:txXfrm>
    </dsp:sp>
    <dsp:sp modelId="{69C9A097-4585-4911-8CEC-646255AD7ACD}">
      <dsp:nvSpPr>
        <dsp:cNvPr id="0" name=""/>
        <dsp:cNvSpPr/>
      </dsp:nvSpPr>
      <dsp:spPr>
        <a:xfrm>
          <a:off x="755640" y="1994041"/>
          <a:ext cx="767289" cy="767289"/>
        </a:xfrm>
        <a:prstGeom prst="ellipse">
          <a:avLst/>
        </a:prstGeom>
        <a:blipFill>
          <a:blip xmlns:r="http://schemas.openxmlformats.org/officeDocument/2006/relationships"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74F60F5C-2949-4A3F-BE68-AF367C4F42C0}">
      <dsp:nvSpPr>
        <dsp:cNvPr id="0" name=""/>
        <dsp:cNvSpPr/>
      </dsp:nvSpPr>
      <dsp:spPr>
        <a:xfrm rot="10800000">
          <a:off x="1572673" y="2990372"/>
          <a:ext cx="5482184" cy="767289"/>
        </a:xfrm>
        <a:prstGeom prst="homePlat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38353" tIns="83820" rIns="156464" bIns="83820" numCol="1" spcCol="1270" anchor="ctr" anchorCtr="0">
          <a:noAutofit/>
        </a:bodyPr>
        <a:lstStyle/>
        <a:p>
          <a:pPr marL="0" lvl="0" indent="0" algn="ctr" defTabSz="9779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200" kern="1200"/>
            <a:t>User Interaction and Acceptance</a:t>
          </a:r>
          <a:endParaRPr lang="en-US" sz="2200" kern="1200"/>
        </a:p>
      </dsp:txBody>
      <dsp:txXfrm rot="10800000">
        <a:off x="1764495" y="2990372"/>
        <a:ext cx="5290362" cy="767289"/>
      </dsp:txXfrm>
    </dsp:sp>
    <dsp:sp modelId="{19F400A1-8E79-412E-B120-17E3FD403068}">
      <dsp:nvSpPr>
        <dsp:cNvPr id="0" name=""/>
        <dsp:cNvSpPr/>
      </dsp:nvSpPr>
      <dsp:spPr>
        <a:xfrm>
          <a:off x="755640" y="2990372"/>
          <a:ext cx="767289" cy="767289"/>
        </a:xfrm>
        <a:prstGeom prst="ellipse">
          <a:avLst/>
        </a:prstGeom>
        <a:blipFill>
          <a:blip xmlns:r="http://schemas.openxmlformats.org/officeDocument/2006/relationships"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a:blip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</dsp:spTree>
</dsp:drawing>
</file>

<file path=ppt/diagrams/drawing2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F2C02C0-8E35-44E8-BED2-BF7BFC7C1FC5}">
      <dsp:nvSpPr>
        <dsp:cNvPr id="0" name=""/>
        <dsp:cNvSpPr/>
      </dsp:nvSpPr>
      <dsp:spPr>
        <a:xfrm>
          <a:off x="403998" y="0"/>
          <a:ext cx="1634084" cy="907824"/>
        </a:xfrm>
        <a:prstGeom prst="roundRect">
          <a:avLst>
            <a:gd name="adj" fmla="val 10000"/>
          </a:avLst>
        </a:prstGeom>
        <a:solidFill>
          <a:schemeClr val="tx1">
            <a:lumMod val="60000"/>
            <a:lumOff val="4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Literature</a:t>
          </a:r>
          <a:r>
            <a:rPr lang="de-DE" sz="1800" kern="1200" dirty="0"/>
            <a:t> &amp; Tool Research</a:t>
          </a:r>
        </a:p>
      </dsp:txBody>
      <dsp:txXfrm>
        <a:off x="430587" y="26589"/>
        <a:ext cx="1580906" cy="854646"/>
      </dsp:txXfrm>
    </dsp:sp>
    <dsp:sp modelId="{7096F8B1-30DF-4CCF-B43D-42C95CA1CFFD}">
      <dsp:nvSpPr>
        <dsp:cNvPr id="0" name=""/>
        <dsp:cNvSpPr/>
      </dsp:nvSpPr>
      <dsp:spPr>
        <a:xfrm rot="5400000">
          <a:off x="1050823" y="930520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964563"/>
        <a:ext cx="245113" cy="238304"/>
      </dsp:txXfrm>
    </dsp:sp>
    <dsp:sp modelId="{2CBEEC9A-E4CB-470F-9C63-EEF48FDA9138}">
      <dsp:nvSpPr>
        <dsp:cNvPr id="0" name=""/>
        <dsp:cNvSpPr/>
      </dsp:nvSpPr>
      <dsp:spPr>
        <a:xfrm>
          <a:off x="403998" y="1361737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800" kern="1200" dirty="0"/>
            <a:t>Initial Iteration of Prototype Development</a:t>
          </a:r>
          <a:r>
            <a:rPr lang="de-DE" sz="1800" kern="1200" dirty="0"/>
            <a:t> </a:t>
          </a:r>
        </a:p>
      </dsp:txBody>
      <dsp:txXfrm>
        <a:off x="430587" y="1388326"/>
        <a:ext cx="1580906" cy="854646"/>
      </dsp:txXfrm>
    </dsp:sp>
    <dsp:sp modelId="{A9500347-3818-44C7-B78B-5ED807F73305}">
      <dsp:nvSpPr>
        <dsp:cNvPr id="0" name=""/>
        <dsp:cNvSpPr/>
      </dsp:nvSpPr>
      <dsp:spPr>
        <a:xfrm rot="5400000">
          <a:off x="1050823" y="2292258"/>
          <a:ext cx="340434" cy="408521"/>
        </a:xfrm>
        <a:prstGeom prst="rightArrow">
          <a:avLst>
            <a:gd name="adj1" fmla="val 60000"/>
            <a:gd name="adj2" fmla="val 50000"/>
          </a:avLst>
        </a:prstGeom>
        <a:solidFill>
          <a:schemeClr val="accent3">
            <a:tint val="6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endParaRPr lang="de-DE" sz="1400" kern="1200"/>
        </a:p>
      </dsp:txBody>
      <dsp:txXfrm rot="-5400000">
        <a:off x="1098484" y="2326301"/>
        <a:ext cx="245113" cy="238304"/>
      </dsp:txXfrm>
    </dsp:sp>
    <dsp:sp modelId="{43541660-1F79-4CC5-8F1A-1CF41D09ADBB}">
      <dsp:nvSpPr>
        <dsp:cNvPr id="0" name=""/>
        <dsp:cNvSpPr/>
      </dsp:nvSpPr>
      <dsp:spPr>
        <a:xfrm>
          <a:off x="403998" y="2723475"/>
          <a:ext cx="1634084" cy="907824"/>
        </a:xfrm>
        <a:prstGeom prst="roundRect">
          <a:avLst>
            <a:gd name="adj" fmla="val 10000"/>
          </a:avLst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8580" tIns="68580" rIns="68580" bIns="68580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Further </a:t>
          </a:r>
          <a:r>
            <a:rPr lang="de-DE" sz="1800" kern="1200" dirty="0" err="1"/>
            <a:t>Iterations</a:t>
          </a:r>
          <a:endParaRPr lang="de-DE" sz="1800" kern="1200" dirty="0"/>
        </a:p>
      </dsp:txBody>
      <dsp:txXfrm>
        <a:off x="430587" y="2750064"/>
        <a:ext cx="1580906" cy="854646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88695C5-D3D5-4035-9DBB-FAA460D2B48A}">
      <dsp:nvSpPr>
        <dsp:cNvPr id="0" name=""/>
        <dsp:cNvSpPr/>
      </dsp:nvSpPr>
      <dsp:spPr>
        <a:xfrm>
          <a:off x="0" y="1144605"/>
          <a:ext cx="8245475" cy="1526140"/>
        </a:xfrm>
        <a:prstGeom prst="notchedRightArrow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D4B769C1-51F5-4220-9680-96F52FDAC6BE}">
      <dsp:nvSpPr>
        <dsp:cNvPr id="0" name=""/>
        <dsp:cNvSpPr/>
      </dsp:nvSpPr>
      <dsp:spPr>
        <a:xfrm>
          <a:off x="499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Motivation &amp; Problem</a:t>
          </a:r>
        </a:p>
      </dsp:txBody>
      <dsp:txXfrm>
        <a:off x="499" y="0"/>
        <a:ext cx="1088861" cy="1526140"/>
      </dsp:txXfrm>
    </dsp:sp>
    <dsp:sp modelId="{D7317785-632C-49AB-B985-2D49DDD6E936}">
      <dsp:nvSpPr>
        <dsp:cNvPr id="0" name=""/>
        <dsp:cNvSpPr/>
      </dsp:nvSpPr>
      <dsp:spPr>
        <a:xfrm>
          <a:off x="354163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75DD2BF8-D61A-4389-94AE-06C7714A3CAE}">
      <dsp:nvSpPr>
        <dsp:cNvPr id="0" name=""/>
        <dsp:cNvSpPr/>
      </dsp:nvSpPr>
      <dsp:spPr>
        <a:xfrm>
          <a:off x="1143804" y="2289210"/>
          <a:ext cx="1202429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Foundations &amp; </a:t>
          </a:r>
          <a:r>
            <a:rPr lang="de-DE" sz="1400" kern="1200" dirty="0" err="1">
              <a:solidFill>
                <a:schemeClr val="bg1"/>
              </a:solidFill>
              <a:highlight>
                <a:srgbClr val="FFA6A6"/>
              </a:highlight>
            </a:rPr>
            <a:t>Related</a:t>
          </a:r>
          <a:r>
            <a:rPr lang="de-DE" sz="1400" kern="1200" dirty="0">
              <a:solidFill>
                <a:schemeClr val="bg1"/>
              </a:solidFill>
              <a:highlight>
                <a:srgbClr val="FFA6A6"/>
              </a:highlight>
            </a:rPr>
            <a:t> Work</a:t>
          </a:r>
        </a:p>
      </dsp:txBody>
      <dsp:txXfrm>
        <a:off x="1143804" y="2289210"/>
        <a:ext cx="1202429" cy="1526140"/>
      </dsp:txXfrm>
    </dsp:sp>
    <dsp:sp modelId="{EEDC3D65-3EDD-4605-9B98-83CFA38BBC23}">
      <dsp:nvSpPr>
        <dsp:cNvPr id="0" name=""/>
        <dsp:cNvSpPr/>
      </dsp:nvSpPr>
      <dsp:spPr>
        <a:xfrm>
          <a:off x="155425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94C56104-99FC-4CB8-90F5-2486AB5C50B9}">
      <dsp:nvSpPr>
        <dsp:cNvPr id="0" name=""/>
        <dsp:cNvSpPr/>
      </dsp:nvSpPr>
      <dsp:spPr>
        <a:xfrm>
          <a:off x="2400677" y="0"/>
          <a:ext cx="1267783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Methodology</a:t>
          </a:r>
          <a:endParaRPr lang="de-DE" sz="1300" kern="1200" dirty="0">
            <a:solidFill>
              <a:schemeClr val="bg1"/>
            </a:solidFill>
          </a:endParaRPr>
        </a:p>
      </dsp:txBody>
      <dsp:txXfrm>
        <a:off x="2400677" y="0"/>
        <a:ext cx="1267783" cy="1526140"/>
      </dsp:txXfrm>
    </dsp:sp>
    <dsp:sp modelId="{B979E82C-3B8D-4667-A03C-45BEE16CE749}">
      <dsp:nvSpPr>
        <dsp:cNvPr id="0" name=""/>
        <dsp:cNvSpPr/>
      </dsp:nvSpPr>
      <dsp:spPr>
        <a:xfrm>
          <a:off x="2843801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1F2F665A-CD7E-44B2-9F54-91E3A9D78CA0}">
      <dsp:nvSpPr>
        <dsp:cNvPr id="0" name=""/>
        <dsp:cNvSpPr/>
      </dsp:nvSpPr>
      <dsp:spPr>
        <a:xfrm>
          <a:off x="3722903" y="2289210"/>
          <a:ext cx="1410914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Concept &amp; Implement.</a:t>
          </a:r>
        </a:p>
      </dsp:txBody>
      <dsp:txXfrm>
        <a:off x="3722903" y="2289210"/>
        <a:ext cx="1410914" cy="1526140"/>
      </dsp:txXfrm>
    </dsp:sp>
    <dsp:sp modelId="{1BD4A6CF-15C6-4993-BFD9-B4F6875DDC5C}">
      <dsp:nvSpPr>
        <dsp:cNvPr id="0" name=""/>
        <dsp:cNvSpPr/>
      </dsp:nvSpPr>
      <dsp:spPr>
        <a:xfrm>
          <a:off x="4237593" y="1716907"/>
          <a:ext cx="381535" cy="381535"/>
        </a:xfrm>
        <a:prstGeom prst="ellipse">
          <a:avLst/>
        </a:prstGeom>
        <a:solidFill>
          <a:schemeClr val="accent1"/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74951B8-1D8F-4EE0-BDBC-9995E089A354}">
      <dsp:nvSpPr>
        <dsp:cNvPr id="0" name=""/>
        <dsp:cNvSpPr/>
      </dsp:nvSpPr>
      <dsp:spPr>
        <a:xfrm>
          <a:off x="5188261" y="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b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>
              <a:solidFill>
                <a:schemeClr val="bg1"/>
              </a:solidFill>
            </a:rPr>
            <a:t>Evaluation &amp; </a:t>
          </a:r>
          <a:r>
            <a:rPr lang="de-DE" sz="1400" kern="1200" dirty="0" err="1">
              <a:solidFill>
                <a:schemeClr val="bg1"/>
              </a:solidFill>
            </a:rPr>
            <a:t>Discussion</a:t>
          </a:r>
          <a:endParaRPr lang="de-DE" sz="1400" kern="1200" dirty="0">
            <a:solidFill>
              <a:schemeClr val="bg1"/>
            </a:solidFill>
          </a:endParaRPr>
        </a:p>
      </dsp:txBody>
      <dsp:txXfrm>
        <a:off x="5188261" y="0"/>
        <a:ext cx="1088861" cy="1526140"/>
      </dsp:txXfrm>
    </dsp:sp>
    <dsp:sp modelId="{95E3BBC3-E72D-4372-B20F-137E02E076A0}">
      <dsp:nvSpPr>
        <dsp:cNvPr id="0" name=""/>
        <dsp:cNvSpPr/>
      </dsp:nvSpPr>
      <dsp:spPr>
        <a:xfrm>
          <a:off x="5541924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CAA06B61-1BB3-43A7-BA33-CC6743BF4782}">
      <dsp:nvSpPr>
        <dsp:cNvPr id="0" name=""/>
        <dsp:cNvSpPr/>
      </dsp:nvSpPr>
      <dsp:spPr>
        <a:xfrm>
          <a:off x="6331566" y="2289210"/>
          <a:ext cx="1088861" cy="1526140"/>
        </a:xfrm>
        <a:prstGeom prst="rect">
          <a:avLst/>
        </a:prstGeom>
        <a:noFill/>
        <a:ln>
          <a:noFill/>
        </a:ln>
        <a:effectLst/>
      </dsp:spPr>
      <dsp:style>
        <a:lnRef idx="0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9568" tIns="99568" rIns="99568" bIns="99568" numCol="1" spcCol="1270" anchor="t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 err="1">
              <a:solidFill>
                <a:schemeClr val="bg1"/>
              </a:solidFill>
            </a:rPr>
            <a:t>Conclusion</a:t>
          </a:r>
          <a:r>
            <a:rPr lang="de-DE" sz="1400" kern="1200" dirty="0">
              <a:solidFill>
                <a:schemeClr val="bg1"/>
              </a:solidFill>
            </a:rPr>
            <a:t> &amp; Future Work</a:t>
          </a:r>
          <a:endParaRPr lang="de-DE" sz="1200" kern="1200" dirty="0">
            <a:solidFill>
              <a:schemeClr val="bg1"/>
            </a:solidFill>
          </a:endParaRPr>
        </a:p>
      </dsp:txBody>
      <dsp:txXfrm>
        <a:off x="6331566" y="2289210"/>
        <a:ext cx="1088861" cy="1526140"/>
      </dsp:txXfrm>
    </dsp:sp>
    <dsp:sp modelId="{378AE84F-BA6A-43A8-86A5-B5E7DE0DE92B}">
      <dsp:nvSpPr>
        <dsp:cNvPr id="0" name=""/>
        <dsp:cNvSpPr/>
      </dsp:nvSpPr>
      <dsp:spPr>
        <a:xfrm>
          <a:off x="6685229" y="1716907"/>
          <a:ext cx="381535" cy="381535"/>
        </a:xfrm>
        <a:prstGeom prst="ellipse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2501C75-D442-4CEB-B1A8-633303E96F23}">
      <dsp:nvSpPr>
        <dsp:cNvPr id="0" name=""/>
        <dsp:cNvSpPr/>
      </dsp:nvSpPr>
      <dsp:spPr>
        <a:xfrm>
          <a:off x="2246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 err="1"/>
            <a:t>Intent</a:t>
          </a:r>
          <a:endParaRPr lang="de-DE" sz="1800" kern="1200" dirty="0"/>
        </a:p>
      </dsp:txBody>
      <dsp:txXfrm>
        <a:off x="2246" y="629837"/>
        <a:ext cx="2190154" cy="864885"/>
      </dsp:txXfrm>
    </dsp:sp>
    <dsp:sp modelId="{9099317E-5C4F-44F4-829B-3CC9B631EB95}">
      <dsp:nvSpPr>
        <dsp:cNvPr id="0" name=""/>
        <dsp:cNvSpPr/>
      </dsp:nvSpPr>
      <dsp:spPr>
        <a:xfrm>
          <a:off x="2246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b="0" i="0" kern="1200" dirty="0" err="1"/>
            <a:t>Represents</a:t>
          </a:r>
          <a:r>
            <a:rPr lang="de-DE" sz="1800" b="0" i="0" kern="1200" dirty="0"/>
            <a:t> different </a:t>
          </a:r>
          <a:r>
            <a:rPr lang="de-DE" sz="1800" b="0" i="0" kern="1200" dirty="0" err="1"/>
            <a:t>user</a:t>
          </a:r>
          <a:r>
            <a:rPr lang="de-DE" sz="1800" b="0" i="0" kern="1200" dirty="0"/>
            <a:t> </a:t>
          </a:r>
          <a:r>
            <a:rPr lang="de-DE" sz="1800" b="0" i="0" kern="1200" dirty="0" err="1"/>
            <a:t>intentions</a:t>
          </a:r>
          <a:r>
            <a:rPr lang="de-DE" sz="1800" b="0" i="0" kern="1200" dirty="0"/>
            <a:t> </a:t>
          </a:r>
          <a:r>
            <a:rPr lang="de-DE" sz="1800" b="0" i="0" kern="1200" dirty="0" err="1"/>
            <a:t>that</a:t>
          </a:r>
          <a:r>
            <a:rPr lang="de-DE" sz="1800" b="0" i="0" kern="1200" dirty="0"/>
            <a:t> a </a:t>
          </a:r>
          <a:r>
            <a:rPr lang="de-DE" sz="1800" b="0" i="0" kern="1200" dirty="0" err="1"/>
            <a:t>chatbot</a:t>
          </a:r>
          <a:r>
            <a:rPr lang="de-DE" sz="1800" b="0" i="0" kern="1200" dirty="0"/>
            <a:t> </a:t>
          </a:r>
          <a:r>
            <a:rPr lang="de-DE" sz="1800" b="0" i="0" kern="1200" dirty="0" err="1"/>
            <a:t>anticipates</a:t>
          </a:r>
          <a:endParaRPr lang="de-DE" sz="1800" kern="1200" dirty="0"/>
        </a:p>
      </dsp:txBody>
      <dsp:txXfrm>
        <a:off x="2246" y="1494723"/>
        <a:ext cx="2190154" cy="1939439"/>
      </dsp:txXfrm>
    </dsp:sp>
    <dsp:sp modelId="{7243878C-14CE-4917-87AC-6E181D3BA4EB}">
      <dsp:nvSpPr>
        <dsp:cNvPr id="0" name=""/>
        <dsp:cNvSpPr/>
      </dsp:nvSpPr>
      <dsp:spPr>
        <a:xfrm>
          <a:off x="2499023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Natural Language Understanding (NLU)</a:t>
          </a:r>
        </a:p>
      </dsp:txBody>
      <dsp:txXfrm>
        <a:off x="2499023" y="629837"/>
        <a:ext cx="2190154" cy="864885"/>
      </dsp:txXfrm>
    </dsp:sp>
    <dsp:sp modelId="{07629EF3-B8F8-4844-B7B6-64D0E12F9759}">
      <dsp:nvSpPr>
        <dsp:cNvPr id="0" name=""/>
        <dsp:cNvSpPr/>
      </dsp:nvSpPr>
      <dsp:spPr>
        <a:xfrm>
          <a:off x="2499023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Connects</a:t>
          </a:r>
          <a:r>
            <a:rPr lang="de-DE" sz="1800" kern="1200" dirty="0"/>
            <a:t> human </a:t>
          </a:r>
          <a:r>
            <a:rPr lang="de-DE" sz="1800" kern="1200" dirty="0" err="1"/>
            <a:t>language</a:t>
          </a:r>
          <a:r>
            <a:rPr lang="de-DE" sz="1800" kern="1200" dirty="0"/>
            <a:t> and AI</a:t>
          </a:r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Enables comprehension of intents</a:t>
          </a:r>
          <a:endParaRPr lang="de-DE" sz="1800" kern="1200" dirty="0"/>
        </a:p>
      </dsp:txBody>
      <dsp:txXfrm>
        <a:off x="2499023" y="1494723"/>
        <a:ext cx="2190154" cy="1939439"/>
      </dsp:txXfrm>
    </dsp:sp>
    <dsp:sp modelId="{C1728DB3-9643-4392-810E-7D4CB2366286}">
      <dsp:nvSpPr>
        <dsp:cNvPr id="0" name=""/>
        <dsp:cNvSpPr/>
      </dsp:nvSpPr>
      <dsp:spPr>
        <a:xfrm>
          <a:off x="4995799" y="629837"/>
          <a:ext cx="2190154" cy="864885"/>
        </a:xfrm>
        <a:prstGeom prst="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8016" tIns="73152" rIns="128016" bIns="73152" numCol="1" spcCol="1270" anchor="ctr" anchorCtr="0">
          <a:noAutofit/>
        </a:bodyPr>
        <a:lstStyle/>
        <a:p>
          <a:pPr marL="0" lvl="0" indent="0" algn="ctr" defTabSz="8001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800" kern="1200" dirty="0"/>
            <a:t>Knowledge Base</a:t>
          </a:r>
        </a:p>
      </dsp:txBody>
      <dsp:txXfrm>
        <a:off x="4995799" y="629837"/>
        <a:ext cx="2190154" cy="864885"/>
      </dsp:txXfrm>
    </dsp:sp>
    <dsp:sp modelId="{FE32017D-0E11-4B32-A670-52D06D445FDA}">
      <dsp:nvSpPr>
        <dsp:cNvPr id="0" name=""/>
        <dsp:cNvSpPr/>
      </dsp:nvSpPr>
      <dsp:spPr>
        <a:xfrm>
          <a:off x="4995799" y="1494723"/>
          <a:ext cx="2190154" cy="1939439"/>
        </a:xfrm>
        <a:prstGeom prst="rect">
          <a:avLst/>
        </a:prstGeom>
        <a:solidFill>
          <a:schemeClr val="accent1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6012" tIns="96012" rIns="128016" bIns="144018" numCol="1" spcCol="1270" anchor="t" anchorCtr="0">
          <a:noAutofit/>
        </a:bodyPr>
        <a:lstStyle/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800" b="0" i="0" kern="1200" dirty="0"/>
            <a:t>Stores domain-specific data, facts, and contextual information</a:t>
          </a:r>
          <a:endParaRPr lang="de-DE" sz="1800" kern="1200" dirty="0"/>
        </a:p>
        <a:p>
          <a:pPr marL="171450" lvl="1" indent="-171450" algn="l" defTabSz="8001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800" kern="1200" dirty="0" err="1"/>
            <a:t>Enables</a:t>
          </a:r>
          <a:r>
            <a:rPr lang="de-DE" sz="1800" kern="1200" dirty="0"/>
            <a:t> </a:t>
          </a:r>
          <a:r>
            <a:rPr lang="de-DE" sz="1800" kern="1200" dirty="0" err="1"/>
            <a:t>chatbot</a:t>
          </a:r>
          <a:r>
            <a:rPr lang="de-DE" sz="1800" kern="1200" dirty="0"/>
            <a:t> </a:t>
          </a:r>
          <a:r>
            <a:rPr lang="de-DE" sz="1800" kern="1200" dirty="0" err="1"/>
            <a:t>to</a:t>
          </a:r>
          <a:r>
            <a:rPr lang="de-DE" sz="1800" kern="1200" dirty="0"/>
            <a:t> </a:t>
          </a:r>
          <a:r>
            <a:rPr lang="de-DE" sz="1800" kern="1200" dirty="0" err="1"/>
            <a:t>adress</a:t>
          </a:r>
          <a:r>
            <a:rPr lang="de-DE" sz="1800" kern="1200" dirty="0"/>
            <a:t>  </a:t>
          </a:r>
          <a:r>
            <a:rPr lang="de-DE" sz="1800" kern="1200" dirty="0" err="1"/>
            <a:t>intents</a:t>
          </a:r>
          <a:endParaRPr lang="de-DE" sz="1800" kern="1200" dirty="0"/>
        </a:p>
      </dsp:txBody>
      <dsp:txXfrm>
        <a:off x="4995799" y="1494723"/>
        <a:ext cx="2190154" cy="1939439"/>
      </dsp:txXfrm>
    </dsp:sp>
  </dsp:spTree>
</dsp:drawing>
</file>

<file path=ppt/diagrams/drawing5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E35BCC5-116B-4890-B974-EEA7FFDD8D51}">
      <dsp:nvSpPr>
        <dsp:cNvPr id="0" name=""/>
        <dsp:cNvSpPr/>
      </dsp:nvSpPr>
      <dsp:spPr>
        <a:xfrm>
          <a:off x="1351836" y="658"/>
          <a:ext cx="5540214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Similar</a:t>
          </a:r>
          <a:r>
            <a:rPr lang="de-DE" sz="2600" kern="1200" dirty="0"/>
            <a:t> Chatbot </a:t>
          </a:r>
          <a:r>
            <a:rPr lang="de-DE" sz="2600" kern="1200" dirty="0" err="1"/>
            <a:t>Approaches</a:t>
          </a:r>
          <a:endParaRPr lang="en-US" sz="2600" kern="1200" dirty="0"/>
        </a:p>
      </dsp:txBody>
      <dsp:txXfrm>
        <a:off x="1351836" y="658"/>
        <a:ext cx="5540214" cy="1569880"/>
      </dsp:txXfrm>
    </dsp:sp>
    <dsp:sp modelId="{8EA861D3-6A65-4926-A591-15FE9FFF10F1}">
      <dsp:nvSpPr>
        <dsp:cNvPr id="0" name=""/>
        <dsp:cNvSpPr/>
      </dsp:nvSpPr>
      <dsp:spPr>
        <a:xfrm>
          <a:off x="1374652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 err="1"/>
            <a:t>Advancements</a:t>
          </a:r>
          <a:r>
            <a:rPr lang="de-DE" sz="2600" kern="1200" dirty="0"/>
            <a:t> in LLM </a:t>
          </a:r>
          <a:r>
            <a:rPr lang="de-DE" sz="2600" kern="1200" dirty="0" err="1"/>
            <a:t>Function</a:t>
          </a:r>
          <a:r>
            <a:rPr lang="de-DE" sz="2600" kern="1200" dirty="0"/>
            <a:t> Calling</a:t>
          </a:r>
          <a:endParaRPr lang="en-US" sz="2600" kern="1200" dirty="0"/>
        </a:p>
      </dsp:txBody>
      <dsp:txXfrm>
        <a:off x="1374652" y="1832186"/>
        <a:ext cx="2616468" cy="1569880"/>
      </dsp:txXfrm>
    </dsp:sp>
    <dsp:sp modelId="{E72AECBE-28C4-4A4E-96AB-7F1E8ABCED44}">
      <dsp:nvSpPr>
        <dsp:cNvPr id="0" name=""/>
        <dsp:cNvSpPr/>
      </dsp:nvSpPr>
      <dsp:spPr>
        <a:xfrm>
          <a:off x="4252766" y="1832186"/>
          <a:ext cx="2616468" cy="156988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99060" tIns="99060" rIns="99060" bIns="99060" numCol="1" spcCol="1270" anchor="ctr" anchorCtr="0">
          <a:noAutofit/>
        </a:bodyPr>
        <a:lstStyle/>
        <a:p>
          <a:pPr marL="0" lvl="0" indent="0" algn="ctr" defTabSz="11557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2600" kern="1200" dirty="0"/>
            <a:t>Evaluation Methods</a:t>
          </a:r>
          <a:endParaRPr lang="en-US" sz="2600" kern="1200" dirty="0"/>
        </a:p>
      </dsp:txBody>
      <dsp:txXfrm>
        <a:off x="4252766" y="1832186"/>
        <a:ext cx="2616468" cy="1569880"/>
      </dsp:txXfrm>
    </dsp:sp>
  </dsp:spTree>
</dsp:drawing>
</file>

<file path=ppt/diagrams/drawing6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0B9F40DF-5D72-43F3-815A-967B8100821B}">
      <dsp:nvSpPr>
        <dsp:cNvPr id="0" name=""/>
        <dsp:cNvSpPr/>
      </dsp:nvSpPr>
      <dsp:spPr>
        <a:xfrm>
          <a:off x="4310" y="493710"/>
          <a:ext cx="2888242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Smart Homes</a:t>
          </a:r>
        </a:p>
      </dsp:txBody>
      <dsp:txXfrm>
        <a:off x="20639" y="510039"/>
        <a:ext cx="2855584" cy="524850"/>
      </dsp:txXfrm>
    </dsp:sp>
    <dsp:sp modelId="{A59EC958-6E5E-40B6-81EB-71824F8C993F}">
      <dsp:nvSpPr>
        <dsp:cNvPr id="0" name=""/>
        <dsp:cNvSpPr/>
      </dsp:nvSpPr>
      <dsp:spPr>
        <a:xfrm>
          <a:off x="293134" y="1051219"/>
          <a:ext cx="288824" cy="1176823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76823"/>
              </a:lnTo>
              <a:lnTo>
                <a:pt x="288824" y="1176823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D5CB5C54-ED73-4B63-912B-8AF6D5F92A38}">
      <dsp:nvSpPr>
        <dsp:cNvPr id="0" name=""/>
        <dsp:cNvSpPr/>
      </dsp:nvSpPr>
      <dsp:spPr>
        <a:xfrm>
          <a:off x="581958" y="1190596"/>
          <a:ext cx="2358039" cy="2074892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t" anchorCtr="0">
          <a:noAutofit/>
        </a:bodyPr>
        <a:lstStyle/>
        <a:p>
          <a:pPr marL="0" lvl="0" indent="0" algn="l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b="1" kern="1200" dirty="0" err="1"/>
            <a:t>Similar</a:t>
          </a:r>
          <a:r>
            <a:rPr lang="de-DE" sz="1400" b="1" kern="1200" dirty="0"/>
            <a:t> </a:t>
          </a:r>
          <a:r>
            <a:rPr lang="de-DE" sz="1400" b="1" kern="1200" dirty="0" err="1"/>
            <a:t>to</a:t>
          </a:r>
          <a:r>
            <a:rPr lang="de-DE" sz="1400" b="1" kern="1200" dirty="0"/>
            <a:t> </a:t>
          </a:r>
          <a:r>
            <a:rPr lang="de-DE" sz="1400" b="1" kern="1200" dirty="0" err="1"/>
            <a:t>known</a:t>
          </a:r>
          <a:r>
            <a:rPr lang="de-DE" sz="1400" b="1" kern="1200" dirty="0"/>
            <a:t> </a:t>
          </a:r>
          <a:r>
            <a:rPr lang="de-DE" sz="1400" b="1" kern="1200" dirty="0" err="1"/>
            <a:t>voice</a:t>
          </a:r>
          <a:r>
            <a:rPr lang="de-DE" sz="1400" b="1" kern="1200" dirty="0"/>
            <a:t> </a:t>
          </a:r>
          <a:r>
            <a:rPr lang="de-DE" sz="1400" b="1" kern="1200" dirty="0" err="1"/>
            <a:t>assistants</a:t>
          </a:r>
          <a:endParaRPr lang="de-DE" sz="1400" b="1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Chatbot </a:t>
          </a:r>
          <a:r>
            <a:rPr lang="de-DE" sz="1400" kern="1200" dirty="0" err="1"/>
            <a:t>controlling</a:t>
          </a:r>
          <a:r>
            <a:rPr lang="de-DE" sz="1400" kern="1200" dirty="0"/>
            <a:t> SH </a:t>
          </a:r>
          <a:r>
            <a:rPr lang="de-DE" sz="1400" kern="1200" dirty="0" err="1"/>
            <a:t>devices</a:t>
          </a:r>
          <a:r>
            <a:rPr lang="de-DE" sz="1400" kern="1200" dirty="0"/>
            <a:t> </a:t>
          </a:r>
          <a:r>
            <a:rPr lang="de-DE" sz="1400" kern="1200" dirty="0" err="1"/>
            <a:t>conntected</a:t>
          </a:r>
          <a:r>
            <a:rPr lang="de-DE" sz="1400" kern="1200" dirty="0"/>
            <a:t> </a:t>
          </a:r>
          <a:r>
            <a:rPr lang="de-DE" sz="1400" kern="1200" dirty="0" err="1"/>
            <a:t>to</a:t>
          </a:r>
          <a:r>
            <a:rPr lang="de-DE" sz="1400" kern="1200" dirty="0"/>
            <a:t> a Raspberry Pi </a:t>
          </a:r>
          <a:r>
            <a:rPr lang="de-DE" sz="1400" b="0" i="0" kern="1200" dirty="0"/>
            <a:t>[BKS17]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Facebook </a:t>
          </a:r>
          <a:r>
            <a:rPr lang="de-DE" sz="1400" kern="1200" dirty="0" err="1"/>
            <a:t>chatbot</a:t>
          </a:r>
          <a:r>
            <a:rPr lang="de-DE" sz="1400" kern="1200" dirty="0"/>
            <a:t> </a:t>
          </a:r>
          <a:r>
            <a:rPr lang="de-DE" sz="1400" b="0" i="0" kern="1200" dirty="0"/>
            <a:t>[APM+20]</a:t>
          </a:r>
          <a:endParaRPr lang="de-DE" sz="1400" kern="1200" dirty="0"/>
        </a:p>
        <a:p>
          <a:pPr marL="114300" lvl="1" indent="-114300" algn="l" defTabSz="6223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400" kern="1200" dirty="0"/>
            <a:t>Teaching a SH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b="0" i="0" kern="1200" dirty="0"/>
            <a:t>[CA21]</a:t>
          </a:r>
          <a:r>
            <a:rPr lang="de-DE" sz="1400" kern="1200" dirty="0"/>
            <a:t>   </a:t>
          </a:r>
        </a:p>
      </dsp:txBody>
      <dsp:txXfrm>
        <a:off x="642730" y="1251368"/>
        <a:ext cx="2236495" cy="1953348"/>
      </dsp:txXfrm>
    </dsp:sp>
    <dsp:sp modelId="{504EADB9-EBB8-4491-8475-6FCAC94F1924}">
      <dsp:nvSpPr>
        <dsp:cNvPr id="0" name=""/>
        <dsp:cNvSpPr/>
      </dsp:nvSpPr>
      <dsp:spPr>
        <a:xfrm>
          <a:off x="3171307" y="493710"/>
          <a:ext cx="2739108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/>
            <a:t>Chatbots </a:t>
          </a:r>
          <a:r>
            <a:rPr lang="de-DE" sz="1600" b="1" kern="1200" dirty="0" err="1"/>
            <a:t>for</a:t>
          </a:r>
          <a:r>
            <a:rPr lang="de-DE" sz="1600" b="1" kern="1200" dirty="0"/>
            <a:t> </a:t>
          </a:r>
          <a:r>
            <a:rPr lang="de-DE" sz="1600" b="1" kern="1200" dirty="0" err="1"/>
            <a:t>Complex</a:t>
          </a:r>
          <a:r>
            <a:rPr lang="de-DE" sz="1600" b="1" kern="1200" dirty="0"/>
            <a:t> Scenarios</a:t>
          </a:r>
        </a:p>
      </dsp:txBody>
      <dsp:txXfrm>
        <a:off x="3187636" y="510039"/>
        <a:ext cx="2706450" cy="524850"/>
      </dsp:txXfrm>
    </dsp:sp>
    <dsp:sp modelId="{BF3F72A7-6985-4B1D-B441-6A11EF31049B}">
      <dsp:nvSpPr>
        <dsp:cNvPr id="0" name=""/>
        <dsp:cNvSpPr/>
      </dsp:nvSpPr>
      <dsp:spPr>
        <a:xfrm>
          <a:off x="3445217" y="1051219"/>
          <a:ext cx="273910" cy="418131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418131"/>
              </a:lnTo>
              <a:lnTo>
                <a:pt x="273910" y="418131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BF184D-FF00-4BF3-AF2D-533FEC9FF8EB}">
      <dsp:nvSpPr>
        <dsp:cNvPr id="0" name=""/>
        <dsp:cNvSpPr/>
      </dsp:nvSpPr>
      <dsp:spPr>
        <a:xfrm>
          <a:off x="3719128" y="1190596"/>
          <a:ext cx="2060562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Knowledge graph-based chatbot for linked data [AJ20]</a:t>
          </a:r>
          <a:endParaRPr lang="de-DE" sz="1400" kern="1200" dirty="0"/>
        </a:p>
      </dsp:txBody>
      <dsp:txXfrm>
        <a:off x="3735457" y="1206925"/>
        <a:ext cx="2027904" cy="524850"/>
      </dsp:txXfrm>
    </dsp:sp>
    <dsp:sp modelId="{B579266B-FFE4-4EA3-A6DB-AB20AF4098C6}">
      <dsp:nvSpPr>
        <dsp:cNvPr id="0" name=""/>
        <dsp:cNvSpPr/>
      </dsp:nvSpPr>
      <dsp:spPr>
        <a:xfrm>
          <a:off x="3445217" y="1051219"/>
          <a:ext cx="273910" cy="1115017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15017"/>
              </a:lnTo>
              <a:lnTo>
                <a:pt x="273910" y="1115017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A36B3C8-E5DC-4F67-A762-4F6C073FE772}">
      <dsp:nvSpPr>
        <dsp:cNvPr id="0" name=""/>
        <dsp:cNvSpPr/>
      </dsp:nvSpPr>
      <dsp:spPr>
        <a:xfrm>
          <a:off x="3719128" y="1887483"/>
          <a:ext cx="2071623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Containerized network management chatbot [JQFF23]</a:t>
          </a:r>
          <a:endParaRPr lang="de-DE" sz="1400" kern="1200" dirty="0"/>
        </a:p>
      </dsp:txBody>
      <dsp:txXfrm>
        <a:off x="3735457" y="1903812"/>
        <a:ext cx="2038965" cy="524850"/>
      </dsp:txXfrm>
    </dsp:sp>
    <dsp:sp modelId="{B5481E40-B3EC-422D-A32E-441FF8EFA58A}">
      <dsp:nvSpPr>
        <dsp:cNvPr id="0" name=""/>
        <dsp:cNvSpPr/>
      </dsp:nvSpPr>
      <dsp:spPr>
        <a:xfrm>
          <a:off x="3445217" y="1051219"/>
          <a:ext cx="273910" cy="181190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811904"/>
              </a:lnTo>
              <a:lnTo>
                <a:pt x="273910" y="1811904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3B1C4E8E-214B-4AD7-B941-5BAB63ADB52C}">
      <dsp:nvSpPr>
        <dsp:cNvPr id="0" name=""/>
        <dsp:cNvSpPr/>
      </dsp:nvSpPr>
      <dsp:spPr>
        <a:xfrm>
          <a:off x="3719128" y="2584369"/>
          <a:ext cx="2074620" cy="557508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dirty="0"/>
            <a:t>Chatbot for Data Science and Machine Learning [CCI+20]</a:t>
          </a:r>
          <a:endParaRPr lang="de-DE" sz="1400" kern="1200" dirty="0"/>
        </a:p>
      </dsp:txBody>
      <dsp:txXfrm>
        <a:off x="3735457" y="2600698"/>
        <a:ext cx="2041962" cy="524850"/>
      </dsp:txXfrm>
    </dsp:sp>
    <dsp:sp modelId="{D580BEBE-08B3-455B-A99A-94DAC2ADB4FE}">
      <dsp:nvSpPr>
        <dsp:cNvPr id="0" name=""/>
        <dsp:cNvSpPr/>
      </dsp:nvSpPr>
      <dsp:spPr>
        <a:xfrm>
          <a:off x="6189169" y="493710"/>
          <a:ext cx="2050406" cy="557508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30480" tIns="20320" rIns="30480" bIns="20320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600" b="1" kern="1200" dirty="0" err="1"/>
            <a:t>Similar</a:t>
          </a:r>
          <a:r>
            <a:rPr lang="de-DE" sz="1600" b="1" kern="1200" dirty="0"/>
            <a:t> Chatbots</a:t>
          </a:r>
        </a:p>
      </dsp:txBody>
      <dsp:txXfrm>
        <a:off x="6205498" y="510039"/>
        <a:ext cx="2017748" cy="524850"/>
      </dsp:txXfrm>
    </dsp:sp>
    <dsp:sp modelId="{490B1A57-1872-4992-907A-A1237E41CF15}">
      <dsp:nvSpPr>
        <dsp:cNvPr id="0" name=""/>
        <dsp:cNvSpPr/>
      </dsp:nvSpPr>
      <dsp:spPr>
        <a:xfrm>
          <a:off x="6394210" y="1051219"/>
          <a:ext cx="205040" cy="1154732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154732"/>
              </a:lnTo>
              <a:lnTo>
                <a:pt x="205040" y="1154732"/>
              </a:lnTo>
            </a:path>
          </a:pathLst>
        </a:custGeom>
        <a:noFill/>
        <a:ln w="127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79AEEAC-6F7B-4C45-940A-1048DA50D5B3}">
      <dsp:nvSpPr>
        <dsp:cNvPr id="0" name=""/>
        <dsp:cNvSpPr/>
      </dsp:nvSpPr>
      <dsp:spPr>
        <a:xfrm>
          <a:off x="6599251" y="1190596"/>
          <a:ext cx="1488914" cy="2030709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26670" tIns="17780" rIns="26670" bIns="1778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400" kern="1200" dirty="0"/>
            <a:t>Home LLM: </a:t>
          </a:r>
          <a:r>
            <a:rPr lang="de-DE" sz="1400" kern="1200" dirty="0" err="1"/>
            <a:t>project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Home </a:t>
          </a:r>
          <a:r>
            <a:rPr lang="de-DE" sz="1400" kern="1200" dirty="0" err="1"/>
            <a:t>Assistant</a:t>
          </a:r>
          <a:r>
            <a:rPr lang="de-DE" sz="1400" kern="1200" dirty="0"/>
            <a:t> </a:t>
          </a:r>
          <a:r>
            <a:rPr lang="de-DE" sz="1400" kern="1200" dirty="0" err="1"/>
            <a:t>for</a:t>
          </a:r>
          <a:r>
            <a:rPr lang="de-DE" sz="1400" kern="1200" dirty="0"/>
            <a:t> </a:t>
          </a:r>
          <a:r>
            <a:rPr lang="de-DE" sz="1400" kern="1200" dirty="0" err="1"/>
            <a:t>controlling</a:t>
          </a:r>
          <a:r>
            <a:rPr lang="de-DE" sz="1400" kern="1200" dirty="0"/>
            <a:t> </a:t>
          </a:r>
          <a:r>
            <a:rPr lang="de-DE" sz="1400" kern="1200" dirty="0" err="1"/>
            <a:t>the</a:t>
          </a:r>
          <a:r>
            <a:rPr lang="de-DE" sz="1400" kern="1200" dirty="0"/>
            <a:t> smart </a:t>
          </a:r>
          <a:r>
            <a:rPr lang="de-DE" sz="1400" kern="1200" dirty="0" err="1"/>
            <a:t>home</a:t>
          </a:r>
          <a:r>
            <a:rPr lang="de-DE" sz="1400" kern="1200" dirty="0"/>
            <a:t> </a:t>
          </a:r>
          <a:r>
            <a:rPr lang="de-DE" sz="1400" kern="1200" dirty="0" err="1"/>
            <a:t>through</a:t>
          </a:r>
          <a:r>
            <a:rPr lang="de-DE" sz="1400" kern="1200" dirty="0"/>
            <a:t> a </a:t>
          </a:r>
          <a:r>
            <a:rPr lang="de-DE" sz="1400" kern="1200" dirty="0" err="1"/>
            <a:t>local</a:t>
          </a:r>
          <a:r>
            <a:rPr lang="de-DE" sz="1400" kern="1200" dirty="0"/>
            <a:t> LLM [aco24]</a:t>
          </a:r>
        </a:p>
      </dsp:txBody>
      <dsp:txXfrm>
        <a:off x="6642860" y="1234205"/>
        <a:ext cx="1401696" cy="1943491"/>
      </dsp:txXfrm>
    </dsp:sp>
  </dsp:spTree>
</dsp:drawing>
</file>

<file path=ppt/diagrams/drawing7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C0428FF-E17C-4EDB-A17B-8FE731C754B1}">
      <dsp:nvSpPr>
        <dsp:cNvPr id="0" name=""/>
        <dsp:cNvSpPr/>
      </dsp:nvSpPr>
      <dsp:spPr>
        <a:xfrm>
          <a:off x="3201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/>
            <a:t>Key components: </a:t>
          </a:r>
          <a:endParaRPr lang="en-US" sz="1600" kern="1200"/>
        </a:p>
      </dsp:txBody>
      <dsp:txXfrm>
        <a:off x="3201" y="218806"/>
        <a:ext cx="1925012" cy="460800"/>
      </dsp:txXfrm>
    </dsp:sp>
    <dsp:sp modelId="{8E75C07E-8598-44ED-87A9-14913216B2AE}">
      <dsp:nvSpPr>
        <dsp:cNvPr id="0" name=""/>
        <dsp:cNvSpPr/>
      </dsp:nvSpPr>
      <dsp:spPr>
        <a:xfrm>
          <a:off x="3201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Local LLM integration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Custom fine-tuned LLM (&lt; 4b parameters)</a:t>
          </a:r>
          <a:endParaRPr lang="en-US" sz="1600" kern="1200" dirty="0"/>
        </a:p>
      </dsp:txBody>
      <dsp:txXfrm>
        <a:off x="3201" y="679606"/>
        <a:ext cx="1925012" cy="1761517"/>
      </dsp:txXfrm>
    </dsp:sp>
    <dsp:sp modelId="{4DB2D755-7DA6-4FAE-B085-5C780C218B57}">
      <dsp:nvSpPr>
        <dsp:cNvPr id="0" name=""/>
        <dsp:cNvSpPr/>
      </dsp:nvSpPr>
      <dsp:spPr>
        <a:xfrm>
          <a:off x="2197716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Features: </a:t>
          </a:r>
          <a:endParaRPr lang="en-US" sz="1600" kern="1200" dirty="0"/>
        </a:p>
      </dsp:txBody>
      <dsp:txXfrm>
        <a:off x="2197716" y="218806"/>
        <a:ext cx="1925012" cy="460800"/>
      </dsp:txXfrm>
    </dsp:sp>
    <dsp:sp modelId="{28287127-7249-41AC-995D-D3105AE8BCFF}">
      <dsp:nvSpPr>
        <dsp:cNvPr id="0" name=""/>
        <dsp:cNvSpPr/>
      </dsp:nvSpPr>
      <dsp:spPr>
        <a:xfrm>
          <a:off x="2197716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Chat interface for device control and basic Q&amp;A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/>
            <a:t>Supports various backends (e.g., Ollama, LocalAI) </a:t>
          </a:r>
          <a:endParaRPr lang="en-US" sz="1600" kern="1200"/>
        </a:p>
      </dsp:txBody>
      <dsp:txXfrm>
        <a:off x="2197716" y="679606"/>
        <a:ext cx="1925012" cy="1761517"/>
      </dsp:txXfrm>
    </dsp:sp>
    <dsp:sp modelId="{7FA50B97-CF16-4C46-9AC2-A9530DA3C875}">
      <dsp:nvSpPr>
        <dsp:cNvPr id="0" name=""/>
        <dsp:cNvSpPr/>
      </dsp:nvSpPr>
      <dsp:spPr>
        <a:xfrm>
          <a:off x="4392230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Training: </a:t>
          </a:r>
          <a:endParaRPr lang="en-US" sz="1600" kern="1200" dirty="0"/>
        </a:p>
      </dsp:txBody>
      <dsp:txXfrm>
        <a:off x="4392230" y="218806"/>
        <a:ext cx="1925012" cy="460800"/>
      </dsp:txXfrm>
    </dsp:sp>
    <dsp:sp modelId="{140B5E35-9DDE-4D18-9849-4447D71EBEDD}">
      <dsp:nvSpPr>
        <dsp:cNvPr id="0" name=""/>
        <dsp:cNvSpPr/>
      </dsp:nvSpPr>
      <dsp:spPr>
        <a:xfrm>
          <a:off x="4392230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synthetic dataset for teaching function calling based on device information </a:t>
          </a:r>
          <a:endParaRPr lang="en-US" sz="1600" kern="1200" dirty="0"/>
        </a:p>
      </dsp:txBody>
      <dsp:txXfrm>
        <a:off x="4392230" y="679606"/>
        <a:ext cx="1925012" cy="1761517"/>
      </dsp:txXfrm>
    </dsp:sp>
    <dsp:sp modelId="{6175B83B-0A57-4ECA-A824-0257152EF765}">
      <dsp:nvSpPr>
        <dsp:cNvPr id="0" name=""/>
        <dsp:cNvSpPr/>
      </dsp:nvSpPr>
      <dsp:spPr>
        <a:xfrm>
          <a:off x="6586745" y="218806"/>
          <a:ext cx="1925012" cy="4608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13792" tIns="65024" rIns="113792" bIns="65024" numCol="1" spcCol="1270" anchor="ctr" anchorCtr="0">
          <a:noAutofit/>
        </a:bodyPr>
        <a:lstStyle/>
        <a:p>
          <a:pPr marL="0" lvl="0" indent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600" b="0" i="0" kern="1200" baseline="0" dirty="0"/>
            <a:t>Limitations: </a:t>
          </a:r>
          <a:endParaRPr lang="en-US" sz="1600" kern="1200" dirty="0"/>
        </a:p>
      </dsp:txBody>
      <dsp:txXfrm>
        <a:off x="6586745" y="218806"/>
        <a:ext cx="1925012" cy="460800"/>
      </dsp:txXfrm>
    </dsp:sp>
    <dsp:sp modelId="{37321F39-538B-4CA2-972A-344B8726DDFB}">
      <dsp:nvSpPr>
        <dsp:cNvPr id="0" name=""/>
        <dsp:cNvSpPr/>
      </dsp:nvSpPr>
      <dsp:spPr>
        <a:xfrm>
          <a:off x="6586745" y="679606"/>
          <a:ext cx="1925012" cy="176151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5344" tIns="85344" rIns="113792" bIns="128016" numCol="1" spcCol="1270" anchor="t" anchorCtr="0">
          <a:noAutofit/>
        </a:bodyPr>
        <a:lstStyle/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Focused primarily on basic device control and simple queries </a:t>
          </a:r>
          <a:endParaRPr lang="en-US" sz="1600" kern="1200" dirty="0"/>
        </a:p>
        <a:p>
          <a:pPr marL="171450" lvl="1" indent="-171450" algn="l" defTabSz="71120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en-US" sz="1600" b="0" i="0" kern="1200" baseline="0" dirty="0"/>
            <a:t>Uses tiny language models</a:t>
          </a:r>
          <a:endParaRPr lang="en-US" sz="1600" kern="1200" dirty="0"/>
        </a:p>
      </dsp:txBody>
      <dsp:txXfrm>
        <a:off x="6586745" y="679606"/>
        <a:ext cx="1925012" cy="1761517"/>
      </dsp:txXfrm>
    </dsp:sp>
  </dsp:spTree>
</dsp:drawing>
</file>

<file path=ppt/diagrams/drawing8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E0F80C13-2B6D-4628-8A90-ADAF9C8C4366}">
      <dsp:nvSpPr>
        <dsp:cNvPr id="0" name=""/>
        <dsp:cNvSpPr/>
      </dsp:nvSpPr>
      <dsp:spPr>
        <a:xfrm>
          <a:off x="1952078" y="0"/>
          <a:ext cx="4340041" cy="3599096"/>
        </a:xfrm>
        <a:prstGeom prst="diamond">
          <a:avLst/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645DA42F-7935-4E99-B90F-3BE0075C74F6}">
      <dsp:nvSpPr>
        <dsp:cNvPr id="0" name=""/>
        <dsp:cNvSpPr/>
      </dsp:nvSpPr>
      <dsp:spPr>
        <a:xfrm>
          <a:off x="266446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Exploring larger models (up to 12b) </a:t>
          </a:r>
          <a:endParaRPr lang="en-US" sz="1400" kern="1200" dirty="0"/>
        </a:p>
      </dsp:txBody>
      <dsp:txXfrm>
        <a:off x="2732985" y="410434"/>
        <a:ext cx="1266607" cy="1266607"/>
      </dsp:txXfrm>
    </dsp:sp>
    <dsp:sp modelId="{4CC7BB95-7E15-412C-8FB1-A1E4BFE9AA25}">
      <dsp:nvSpPr>
        <dsp:cNvPr id="0" name=""/>
        <dsp:cNvSpPr/>
      </dsp:nvSpPr>
      <dsp:spPr>
        <a:xfrm>
          <a:off x="4176085" y="34191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/>
            <a:t>Addressing more diverse and complex intents </a:t>
          </a:r>
          <a:endParaRPr lang="en-US" sz="1400" kern="1200"/>
        </a:p>
      </dsp:txBody>
      <dsp:txXfrm>
        <a:off x="4244605" y="410434"/>
        <a:ext cx="1266607" cy="1266607"/>
      </dsp:txXfrm>
    </dsp:sp>
    <dsp:sp modelId="{1778341C-44B4-4E6D-9478-52763783AB97}">
      <dsp:nvSpPr>
        <dsp:cNvPr id="0" name=""/>
        <dsp:cNvSpPr/>
      </dsp:nvSpPr>
      <dsp:spPr>
        <a:xfrm>
          <a:off x="266446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Providing</a:t>
          </a:r>
          <a:br>
            <a:rPr lang="en-US" sz="1400" b="0" i="0" kern="1200" baseline="0" dirty="0"/>
          </a:br>
          <a:r>
            <a:rPr lang="en-US" sz="1400" b="0" i="0" kern="1200" baseline="0" dirty="0"/>
            <a:t>ready-to-use solution</a:t>
          </a:r>
        </a:p>
      </dsp:txBody>
      <dsp:txXfrm>
        <a:off x="2732985" y="1922054"/>
        <a:ext cx="1266607" cy="1266607"/>
      </dsp:txXfrm>
    </dsp:sp>
    <dsp:sp modelId="{B0777B96-B63A-4CCB-8216-CA74FD809606}">
      <dsp:nvSpPr>
        <dsp:cNvPr id="0" name=""/>
        <dsp:cNvSpPr/>
      </dsp:nvSpPr>
      <dsp:spPr>
        <a:xfrm>
          <a:off x="4176085" y="1853534"/>
          <a:ext cx="1403647" cy="1403647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53340" tIns="53340" rIns="53340" bIns="53340" numCol="1" spcCol="1270" anchor="ctr" anchorCtr="0">
          <a:noAutofit/>
        </a:bodyPr>
        <a:lstStyle/>
        <a:p>
          <a:pPr marL="0" lvl="0" indent="0" algn="ctr" defTabSz="6223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400" b="0" i="0" kern="1200" baseline="0" dirty="0"/>
            <a:t>Evaluating generalization without fine-tuning </a:t>
          </a:r>
          <a:endParaRPr lang="en-US" sz="1400" kern="1200" dirty="0"/>
        </a:p>
      </dsp:txBody>
      <dsp:txXfrm>
        <a:off x="4244605" y="1922054"/>
        <a:ext cx="1266607" cy="1266607"/>
      </dsp:txXfrm>
    </dsp:sp>
  </dsp:spTree>
</dsp:drawing>
</file>

<file path=ppt/diagrams/drawing9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B5A6F9C3-1E4B-447C-802F-140BD81A7D18}">
      <dsp:nvSpPr>
        <dsp:cNvPr id="0" name=""/>
        <dsp:cNvSpPr/>
      </dsp:nvSpPr>
      <dsp:spPr>
        <a:xfrm>
          <a:off x="2660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 err="1"/>
            <a:t>Recent</a:t>
          </a:r>
          <a:r>
            <a:rPr lang="de-DE" sz="1700" kern="1200" dirty="0"/>
            <a:t> Models</a:t>
          </a:r>
          <a:endParaRPr lang="en-US" sz="1700" kern="1200" dirty="0"/>
        </a:p>
      </dsp:txBody>
      <dsp:txXfrm>
        <a:off x="2660" y="27911"/>
        <a:ext cx="2594401" cy="489600"/>
      </dsp:txXfrm>
    </dsp:sp>
    <dsp:sp modelId="{7B795466-9012-46CF-B04C-9B657D8C43ED}">
      <dsp:nvSpPr>
        <dsp:cNvPr id="0" name=""/>
        <dsp:cNvSpPr/>
      </dsp:nvSpPr>
      <dsp:spPr>
        <a:xfrm>
          <a:off x="2660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/>
            <a:t>Gorilla (</a:t>
          </a:r>
          <a:r>
            <a:rPr lang="de-DE" sz="1700" kern="1200" dirty="0" err="1"/>
            <a:t>Llama-based</a:t>
          </a:r>
          <a:r>
            <a:rPr lang="de-DE" sz="1700" kern="1200" dirty="0"/>
            <a:t>)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NexusRaven</a:t>
          </a:r>
          <a:r>
            <a:rPr lang="de-DE" sz="1700" kern="1200" dirty="0"/>
            <a:t> (CodeLlama13b-based)</a:t>
          </a:r>
          <a:endParaRPr lang="en-US" sz="1700" kern="1200" dirty="0"/>
        </a:p>
      </dsp:txBody>
      <dsp:txXfrm>
        <a:off x="2660" y="517511"/>
        <a:ext cx="2594401" cy="2114507"/>
      </dsp:txXfrm>
    </dsp:sp>
    <dsp:sp modelId="{0DAF8DE4-0ECB-4061-AA38-FAE695AC28D8}">
      <dsp:nvSpPr>
        <dsp:cNvPr id="0" name=""/>
        <dsp:cNvSpPr/>
      </dsp:nvSpPr>
      <dsp:spPr>
        <a:xfrm>
          <a:off x="2960279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Key </a:t>
          </a:r>
          <a:r>
            <a:rPr lang="de-DE" sz="1700" kern="1200" dirty="0" err="1"/>
            <a:t>Improvements</a:t>
          </a:r>
          <a:endParaRPr lang="en-US" sz="1700" kern="1200" dirty="0"/>
        </a:p>
      </dsp:txBody>
      <dsp:txXfrm>
        <a:off x="2960279" y="27911"/>
        <a:ext cx="2594401" cy="489600"/>
      </dsp:txXfrm>
    </dsp:sp>
    <dsp:sp modelId="{06F9A647-94D3-4A28-9F1F-5633A185EB66}">
      <dsp:nvSpPr>
        <dsp:cNvPr id="0" name=""/>
        <dsp:cNvSpPr/>
      </dsp:nvSpPr>
      <dsp:spPr>
        <a:xfrm>
          <a:off x="2960279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Surpassing</a:t>
          </a:r>
          <a:r>
            <a:rPr lang="de-DE" sz="1700" kern="1200" dirty="0"/>
            <a:t> </a:t>
          </a:r>
          <a:r>
            <a:rPr lang="de-DE" sz="1700" kern="1200" dirty="0" err="1"/>
            <a:t>commercial</a:t>
          </a:r>
          <a:r>
            <a:rPr lang="de-DE" sz="1700" kern="1200" dirty="0"/>
            <a:t> </a:t>
          </a:r>
          <a:r>
            <a:rPr lang="de-DE" sz="1700" kern="1200" dirty="0" err="1"/>
            <a:t>models</a:t>
          </a:r>
          <a:r>
            <a:rPr lang="de-DE" sz="1700" kern="1200" dirty="0"/>
            <a:t> like GPT4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Adaptability</a:t>
          </a:r>
          <a:r>
            <a:rPr lang="de-DE" sz="1700" kern="1200" dirty="0"/>
            <a:t> </a:t>
          </a:r>
          <a:r>
            <a:rPr lang="de-DE" sz="1700" kern="1200" dirty="0" err="1"/>
            <a:t>to</a:t>
          </a:r>
          <a:r>
            <a:rPr lang="de-DE" sz="1700" kern="1200" dirty="0"/>
            <a:t> </a:t>
          </a:r>
          <a:r>
            <a:rPr lang="de-DE" sz="1700" kern="1200" dirty="0" err="1"/>
            <a:t>changing</a:t>
          </a:r>
          <a:r>
            <a:rPr lang="de-DE" sz="1700" kern="1200" dirty="0"/>
            <a:t> </a:t>
          </a:r>
          <a:r>
            <a:rPr lang="de-DE" sz="1700" kern="1200" dirty="0" err="1"/>
            <a:t>documentation</a:t>
          </a:r>
          <a:endParaRPr lang="en-US" sz="1700" kern="1200" dirty="0"/>
        </a:p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Reduced</a:t>
          </a:r>
          <a:r>
            <a:rPr lang="de-DE" sz="1700" kern="1200" dirty="0"/>
            <a:t> Errors &amp; </a:t>
          </a:r>
          <a:r>
            <a:rPr lang="de-DE" sz="1700" kern="1200" dirty="0" err="1"/>
            <a:t>Hallucinations</a:t>
          </a:r>
          <a:endParaRPr lang="en-US" sz="1700" kern="1200" dirty="0"/>
        </a:p>
      </dsp:txBody>
      <dsp:txXfrm>
        <a:off x="2960279" y="517511"/>
        <a:ext cx="2594401" cy="2114507"/>
      </dsp:txXfrm>
    </dsp:sp>
    <dsp:sp modelId="{7FD56882-0065-483D-944B-2F99EABDEE6F}">
      <dsp:nvSpPr>
        <dsp:cNvPr id="0" name=""/>
        <dsp:cNvSpPr/>
      </dsp:nvSpPr>
      <dsp:spPr>
        <a:xfrm>
          <a:off x="5917897" y="27911"/>
          <a:ext cx="2594401" cy="489600"/>
        </a:xfrm>
        <a:prstGeom prst="rect">
          <a:avLst/>
        </a:prstGeom>
        <a:solidFill>
          <a:schemeClr val="accent3"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120904" tIns="69088" rIns="120904" bIns="69088" numCol="1" spcCol="1270" anchor="ctr" anchorCtr="0">
          <a:noAutofit/>
        </a:bodyPr>
        <a:lstStyle/>
        <a:p>
          <a:pPr marL="0" lvl="0" indent="0" algn="ctr" defTabSz="7556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de-DE" sz="1700" kern="1200" dirty="0"/>
            <a:t>Challenge</a:t>
          </a:r>
          <a:endParaRPr lang="en-US" sz="1700" kern="1200" dirty="0"/>
        </a:p>
      </dsp:txBody>
      <dsp:txXfrm>
        <a:off x="5917897" y="27911"/>
        <a:ext cx="2594401" cy="489600"/>
      </dsp:txXfrm>
    </dsp:sp>
    <dsp:sp modelId="{3BA10449-8440-43E4-A7D4-E0878A53805C}">
      <dsp:nvSpPr>
        <dsp:cNvPr id="0" name=""/>
        <dsp:cNvSpPr/>
      </dsp:nvSpPr>
      <dsp:spPr>
        <a:xfrm>
          <a:off x="5917897" y="517511"/>
          <a:ext cx="2594401" cy="2114507"/>
        </a:xfrm>
        <a:prstGeom prst="rect">
          <a:avLst/>
        </a:prstGeom>
        <a:solidFill>
          <a:schemeClr val="accent3">
            <a:alpha val="90000"/>
            <a:tint val="40000"/>
            <a:hueOff val="0"/>
            <a:satOff val="0"/>
            <a:lumOff val="0"/>
            <a:alphaOff val="0"/>
          </a:schemeClr>
        </a:solidFill>
        <a:ln w="12700" cap="flat" cmpd="sng" algn="ctr">
          <a:solidFill>
            <a:schemeClr val="accent3">
              <a:alpha val="90000"/>
              <a:tint val="4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0678" tIns="90678" rIns="120904" bIns="136017" numCol="1" spcCol="1270" anchor="t" anchorCtr="0">
          <a:noAutofit/>
        </a:bodyPr>
        <a:lstStyle/>
        <a:p>
          <a:pPr marL="171450" lvl="1" indent="-171450" algn="l" defTabSz="755650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"/>
          </a:pPr>
          <a:r>
            <a:rPr lang="de-DE" sz="1700" kern="1200" dirty="0" err="1"/>
            <a:t>No</a:t>
          </a:r>
          <a:r>
            <a:rPr lang="de-DE" sz="1700" kern="1200" dirty="0"/>
            <a:t> </a:t>
          </a:r>
          <a:r>
            <a:rPr lang="de-DE" sz="1700" kern="1200" dirty="0" err="1"/>
            <a:t>function</a:t>
          </a:r>
          <a:r>
            <a:rPr lang="de-DE" sz="1700" kern="1200" dirty="0"/>
            <a:t> </a:t>
          </a:r>
          <a:r>
            <a:rPr lang="de-DE" sz="1700" kern="1200" dirty="0" err="1"/>
            <a:t>calling</a:t>
          </a:r>
          <a:r>
            <a:rPr lang="de-DE" sz="1700" kern="1200" dirty="0"/>
            <a:t> Standard</a:t>
          </a:r>
          <a:endParaRPr lang="en-US" sz="1700" kern="1200" dirty="0"/>
        </a:p>
      </dsp:txBody>
      <dsp:txXfrm>
        <a:off x="5917897" y="517511"/>
        <a:ext cx="2594401" cy="2114507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0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1.xml><?xml version="1.0" encoding="utf-8"?>
<dgm:layoutDef xmlns:dgm="http://schemas.openxmlformats.org/drawingml/2006/diagram" xmlns:a="http://schemas.openxmlformats.org/drawingml/2006/main" uniqueId="urn:microsoft.com/office/officeart/2005/8/layout/arrow2">
  <dgm:title val=""/>
  <dgm:desc val=""/>
  <dgm:catLst>
    <dgm:cat type="process" pri="2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arrowDiagram">
    <dgm:varLst>
      <dgm:chMax val="5"/>
      <dgm:dir/>
      <dgm:resizeHandles val="exact"/>
    </dgm:varLst>
    <dgm:alg type="composite">
      <dgm:param type="ar" val="1.6"/>
    </dgm:alg>
    <dgm:shape xmlns:r="http://schemas.openxmlformats.org/officeDocument/2006/relationships" r:blip="">
      <dgm:adjLst/>
    </dgm:shape>
    <dgm:presOf/>
    <dgm:constrLst>
      <dgm:constr type="l" for="ch" forName="arrow"/>
      <dgm:constr type="t" for="ch" forName="arrow"/>
      <dgm:constr type="w" for="ch" forName="arrow" refType="w"/>
      <dgm:constr type="h" for="ch" forName="arrow" refType="h"/>
      <dgm:constr type="ctrX" for="ch" forName="arrowDiagram1" refType="w" fact="0.5"/>
      <dgm:constr type="ctrY" for="ch" forName="arrowDiagram1" refType="h" fact="0.5"/>
      <dgm:constr type="w" for="ch" forName="arrowDiagram1" refType="w"/>
      <dgm:constr type="h" for="ch" forName="arrowDiagram1" refType="h"/>
      <dgm:constr type="ctrX" for="ch" forName="arrowDiagram2" refType="w" fact="0.5"/>
      <dgm:constr type="ctrY" for="ch" forName="arrowDiagram2" refType="h" fact="0.5"/>
      <dgm:constr type="w" for="ch" forName="arrowDiagram2" refType="w"/>
      <dgm:constr type="h" for="ch" forName="arrowDiagram2" refType="h"/>
      <dgm:constr type="ctrX" for="ch" forName="arrowDiagram3" refType="w" fact="0.5"/>
      <dgm:constr type="ctrY" for="ch" forName="arrowDiagram3" refType="h" fact="0.5"/>
      <dgm:constr type="w" for="ch" forName="arrowDiagram3" refType="w"/>
      <dgm:constr type="h" for="ch" forName="arrowDiagram3" refType="h"/>
      <dgm:constr type="ctrX" for="ch" forName="arrowDiagram4" refType="w" fact="0.5"/>
      <dgm:constr type="ctrY" for="ch" forName="arrowDiagram4" refType="h" fact="0.5"/>
      <dgm:constr type="w" for="ch" forName="arrowDiagram4" refType="w"/>
      <dgm:constr type="h" for="ch" forName="arrowDiagram4" refType="h"/>
      <dgm:constr type="ctrX" for="ch" forName="arrowDiagram5" refType="w" fact="0.5"/>
      <dgm:constr type="ctrY" for="ch" forName="arrowDiagram5" refType="h" fact="0.5"/>
      <dgm:constr type="w" for="ch" forName="arrowDiagram5" refType="w"/>
      <dgm:constr type="h" for="ch" forName="arrowDiagram5" refType="h"/>
    </dgm:constrLst>
    <dgm:ruleLst/>
    <dgm:choose name="Name0">
      <dgm:if name="Name1" axis="ch" ptType="node" func="cnt" op="gte" val="1">
        <dgm:layoutNode name="arrow" styleLbl="bgShp">
          <dgm:alg type="sp"/>
          <dgm:shape xmlns:r="http://schemas.openxmlformats.org/officeDocument/2006/relationships" type="swooshArrow" r:blip="">
            <dgm:adjLst>
              <dgm:adj idx="2" val="0.25"/>
            </dgm:adjLst>
          </dgm:shape>
          <dgm:presOf/>
          <dgm:constrLst/>
          <dgm:ruleLst/>
        </dgm:layoutNode>
        <dgm:choose name="Name2">
          <dgm:if name="Name3" axis="ch" ptType="node" func="cnt" op="lt" val="1"/>
          <dgm:if name="Name4" axis="ch" ptType="node" func="cnt" op="equ" val="1">
            <dgm:layoutNode name="arrowDiagram1">
              <dgm:varLst>
                <dgm:bulletEnabled val="1"/>
              </dgm:varLst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ctrX" for="ch" forName="bullet1" refType="w" fact="0.8"/>
                <dgm:constr type="ctrY" for="ch" forName="bullet1" refType="h" fact="0.262"/>
                <dgm:constr type="w" for="ch" forName="bullet1" refType="w" fact="0.074"/>
                <dgm:constr type="h" for="ch" forName="bullet1" refType="w" refFor="ch" refForName="bullet1"/>
                <dgm:constr type="r" for="ch" forName="textBox1" refType="ctrX" refFor="ch" refForName="bullet1"/>
                <dgm:constr type="t" for="ch" forName="textBox1" refType="ctrY" refFor="ch" refForName="bullet1"/>
                <dgm:constr type="w" for="ch" forName="textBox1" refType="w" fact="0.4"/>
                <dgm:constr type="h" for="ch" forName="textBox1" refType="h" fact="0.738"/>
                <dgm:constr type="userA" refType="h" refFor="ch" refForName="bullet1" fact="0.53"/>
                <dgm:constr type="rMarg" for="ch" forName="textBox1" refType="userA" fact="2.834"/>
                <dgm:constr type="primFontSz" for="ch" ptType="node" op="equ" val="65"/>
              </dgm:constrLst>
              <dgm:ruleLst/>
              <dgm:forEach name="Name5" axis="ch" ptType="node" cnt="1">
                <dgm:layoutNode name="bullet1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1" styleLbl="revTx">
                  <dgm:varLst>
                    <dgm:bulletEnabled val="1"/>
                  </dgm:varLst>
                  <dgm:alg type="tx">
                    <dgm:param type="txAnchorVert" val="t"/>
                    <dgm:param type="parTxLTRAlign" val="r"/>
                    <dgm:param type="parTxRTLAlign" val="r"/>
                  </dgm:alg>
                  <dgm:shape xmlns:r="http://schemas.openxmlformats.org/officeDocument/2006/relationships" type="round2DiagRect" r:blip="">
                    <dgm:adjLst/>
                  </dgm:shape>
                  <dgm:presOf axis="desOrSelf" ptType="node"/>
                  <dgm:constrLst>
                    <dgm:constr type="lMarg"/>
                    <dgm:constr type="tMarg"/>
                    <dgm:constr type="bMarg"/>
                  </dgm:constrLst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6" axis="ch" ptType="node" func="cnt" op="equ" val="2">
            <dgm:layoutNode name="arrowDiagram2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7">
                <dgm:if name="Name8" func="var" arg="dir" op="equ" val="norm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l" for="ch" forName="textBox2a" refType="ctrX" refFor="ch" refForName="bullet2a"/>
                    <dgm:constr type="t" for="ch" forName="textBox2a" refType="ctrY" refFor="ch" refForName="bullet2a"/>
                    <dgm:constr type="w" for="ch" forName="textBox2a" refType="w" fact="0.325"/>
                    <dgm:constr type="h" for="ch" forName="textBox2a" refType="h" fact="0.427"/>
                    <dgm:constr type="userA" refType="h" refFor="ch" refForName="bullet2a" fact="0.53"/>
                    <dgm:constr type="l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l" for="ch" forName="textBox2b" refType="ctrX" refFor="ch" refForName="bullet2b"/>
                    <dgm:constr type="t" for="ch" forName="textBox2b" refType="ctrY" refFor="ch" refForName="bullet2b"/>
                    <dgm:constr type="w" for="ch" forName="textBox2b" refType="w" fact="0.325"/>
                    <dgm:constr type="h" for="ch" forName="textBox2b" refType="h" fact="0.662"/>
                    <dgm:constr type="userB" refType="h" refFor="ch" refForName="bullet2b" fact="0.53"/>
                    <dgm:constr type="lMarg" for="ch" forName="textBox2b" refType="userB" fact="2.834"/>
                    <dgm:constr type="primFontSz" for="ch" ptType="node" op="equ" val="65"/>
                  </dgm:constrLst>
                </dgm:if>
                <dgm:else name="Name9">
                  <dgm:constrLst>
                    <dgm:constr type="ctrX" for="ch" forName="bullet2a" refType="w" fact="0.25"/>
                    <dgm:constr type="ctrY" for="ch" forName="bullet2a" refType="h" fact="0.573"/>
                    <dgm:constr type="w" for="ch" forName="bullet2a" refType="w" fact="0.035"/>
                    <dgm:constr type="h" for="ch" forName="bullet2a" refType="w" refFor="ch" refForName="bullet2a"/>
                    <dgm:constr type="r" for="ch" forName="textBox2a" refType="ctrX" refFor="ch" refForName="bullet2a"/>
                    <dgm:constr type="b" for="ch" forName="textBox2a" refType="ctrY" refFor="ch" refForName="bullet2a"/>
                    <dgm:constr type="w" for="ch" forName="textBox2a" refType="w" fact="0.25"/>
                    <dgm:constr type="h" for="ch" forName="textBox2a" refType="h" fact="0.573"/>
                    <dgm:constr type="userA" refType="h" refFor="ch" refForName="bullet2a" fact="0.53"/>
                    <dgm:constr type="rMarg" for="ch" forName="textBox2a" refType="userA" fact="2.834"/>
                    <dgm:constr type="ctrX" for="ch" forName="bullet2b" refType="w" fact="0.585"/>
                    <dgm:constr type="ctrY" for="ch" forName="bullet2b" refType="h" fact="0.338"/>
                    <dgm:constr type="w" for="ch" forName="bullet2b" refType="w" fact="0.06"/>
                    <dgm:constr type="h" for="ch" forName="bullet2b" refType="w" refFor="ch" refForName="bullet2b"/>
                    <dgm:constr type="r" for="ch" forName="textBox2b" refType="ctrX" refFor="ch" refForName="bullet2b"/>
                    <dgm:constr type="b" for="ch" forName="textBox2b" refType="ctrY" refFor="ch" refForName="bullet2b"/>
                    <dgm:constr type="w" for="ch" forName="textBox2b" refType="w" fact="0.28"/>
                    <dgm:constr type="h" for="ch" forName="textBox2b" refType="h" fact="0.338"/>
                    <dgm:constr type="userB" refType="h" refFor="ch" refForName="bullet2b" fact="0.53"/>
                    <dgm:constr type="rMarg" for="ch" forName="textBox2b" refType="userB" fact="2.834"/>
                    <dgm:constr type="primFontSz" for="ch" ptType="node" op="equ" val="65"/>
                  </dgm:constrLst>
                </dgm:else>
              </dgm:choose>
              <dgm:ruleLst/>
              <dgm:forEach name="Name10" axis="ch" ptType="node" cnt="1">
                <dgm:layoutNode name="bullet2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a" styleLbl="revTx">
                  <dgm:varLst>
                    <dgm:bulletEnabled val="1"/>
                  </dgm:varLst>
                  <dgm:choose name="Name11">
                    <dgm:if name="Name12" func="var" arg="dir" op="equ" val="norm">
                      <dgm:choose name="Name13">
                        <dgm:if name="Name1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6">
                      <dgm:choose name="Name17">
                        <dgm:if name="Name1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">
                    <dgm:if name="Name2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23" axis="ch" ptType="node" st="2" cnt="1">
                <dgm:layoutNode name="bullet2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2b" styleLbl="revTx">
                  <dgm:varLst>
                    <dgm:bulletEnabled val="1"/>
                  </dgm:varLst>
                  <dgm:choose name="Name24">
                    <dgm:if name="Name25" func="var" arg="dir" op="equ" val="norm">
                      <dgm:choose name="Name26">
                        <dgm:if name="Name2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2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29">
                      <dgm:choose name="Name30">
                        <dgm:if name="Name3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3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33">
                    <dgm:if name="Name3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3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36" axis="ch" ptType="node" func="cnt" op="equ" val="3">
            <dgm:layoutNode name="arrowDiagram3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37">
                <dgm:if name="Name38" func="var" arg="dir" op="equ" val="norm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l" for="ch" forName="textBox3a" refType="ctrX" refFor="ch" refForName="bullet3a"/>
                    <dgm:constr type="t" for="ch" forName="textBox3a" refType="ctrY" refFor="ch" refForName="bullet3a"/>
                    <dgm:constr type="w" for="ch" forName="textBox3a" refType="w" fact="0.233"/>
                    <dgm:constr type="h" for="ch" forName="textBox3a" refType="h" fact="0.289"/>
                    <dgm:constr type="userA" refType="h" refFor="ch" refForName="bullet3a" fact="0.53"/>
                    <dgm:constr type="l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l" for="ch" forName="textBox3b" refType="ctrX" refFor="ch" refForName="bullet3b"/>
                    <dgm:constr type="t" for="ch" forName="textBox3b" refType="ctrY" refFor="ch" refForName="bullet3b"/>
                    <dgm:constr type="w" for="ch" forName="textBox3b" refType="w" fact="0.24"/>
                    <dgm:constr type="h" for="ch" forName="textBox3b" refType="h" fact="0.544"/>
                    <dgm:constr type="userB" refType="h" refFor="ch" refForName="bullet3b" fact="0.53"/>
                    <dgm:constr type="l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l" for="ch" forName="textBox3c" refType="ctrX" refFor="ch" refForName="bullet3c"/>
                    <dgm:constr type="t" for="ch" forName="textBox3c" refType="ctrY" refFor="ch" refForName="bullet3c"/>
                    <dgm:constr type="w" for="ch" forName="textBox3c" refType="w" fact="0.24"/>
                    <dgm:constr type="h" for="ch" forName="textBox3c" refType="h" fact="0.695"/>
                    <dgm:constr type="userC" refType="h" refFor="ch" refForName="bullet3c" fact="0.53"/>
                    <dgm:constr type="lMarg" for="ch" forName="textBox3c" refType="userC" fact="2.834"/>
                    <dgm:constr type="primFontSz" for="ch" ptType="node" op="equ" val="65"/>
                  </dgm:constrLst>
                </dgm:if>
                <dgm:else name="Name39">
                  <dgm:constrLst>
                    <dgm:constr type="ctrX" for="ch" forName="bullet3a" refType="w" fact="0.14"/>
                    <dgm:constr type="ctrY" for="ch" forName="bullet3a" refType="h" fact="0.711"/>
                    <dgm:constr type="w" for="ch" forName="bullet3a" refType="w" fact="0.026"/>
                    <dgm:constr type="h" for="ch" forName="bullet3a" refType="w" refFor="ch" refForName="bullet3a"/>
                    <dgm:constr type="r" for="ch" forName="textBox3a" refType="ctrX" refFor="ch" refForName="bullet3a"/>
                    <dgm:constr type="b" for="ch" forName="textBox3a" refType="ctrY" refFor="ch" refForName="bullet3a"/>
                    <dgm:constr type="w" for="ch" forName="textBox3a" refType="w" fact="0.14"/>
                    <dgm:constr type="h" for="ch" forName="textBox3a" refType="h" fact="0.711"/>
                    <dgm:constr type="userA" refType="h" refFor="ch" refForName="bullet3a" fact="0.53"/>
                    <dgm:constr type="rMarg" for="ch" forName="textBox3a" refType="userA" fact="2.834"/>
                    <dgm:constr type="ctrX" for="ch" forName="bullet3b" refType="w" fact="0.38"/>
                    <dgm:constr type="ctrY" for="ch" forName="bullet3b" refType="h" fact="0.456"/>
                    <dgm:constr type="w" for="ch" forName="bullet3b" refType="w" fact="0.047"/>
                    <dgm:constr type="h" for="ch" forName="bullet3b" refType="w" refFor="ch" refForName="bullet3b"/>
                    <dgm:constr type="r" for="ch" forName="textBox3b" refType="ctrX" refFor="ch" refForName="bullet3b"/>
                    <dgm:constr type="b" for="ch" forName="textBox3b" refType="ctrY" refFor="ch" refForName="bullet3b"/>
                    <dgm:constr type="w" for="ch" forName="textBox3b" refType="w" fact="0.24"/>
                    <dgm:constr type="h" for="ch" forName="textBox3b" refType="h" fact="0.456"/>
                    <dgm:constr type="userB" refType="h" refFor="ch" refForName="bullet3b" fact="0.53"/>
                    <dgm:constr type="rMarg" for="ch" forName="textBox3b" refType="userB" fact="2.834"/>
                    <dgm:constr type="ctrX" for="ch" forName="bullet3c" refType="w" fact="0.665"/>
                    <dgm:constr type="ctrY" for="ch" forName="bullet3c" refType="h" fact="0.305"/>
                    <dgm:constr type="w" for="ch" forName="bullet3c" refType="w" fact="0.065"/>
                    <dgm:constr type="h" for="ch" forName="bullet3c" refType="w" refFor="ch" refForName="bullet3c"/>
                    <dgm:constr type="r" for="ch" forName="textBox3c" refType="ctrX" refFor="ch" refForName="bullet3c"/>
                    <dgm:constr type="b" for="ch" forName="textBox3c" refType="ctrY" refFor="ch" refForName="bullet3c"/>
                    <dgm:constr type="w" for="ch" forName="textBox3c" refType="w" fact="0.24"/>
                    <dgm:constr type="h" for="ch" forName="textBox3c" refType="h" fact="0.305"/>
                    <dgm:constr type="userC" refType="h" refFor="ch" refForName="bullet3c" fact="0.53"/>
                    <dgm:constr type="rMarg" for="ch" forName="textBox3c" refType="userC" fact="2.834"/>
                    <dgm:constr type="primFontSz" for="ch" ptType="node" op="equ" val="65"/>
                  </dgm:constrLst>
                </dgm:else>
              </dgm:choose>
              <dgm:ruleLst/>
              <dgm:forEach name="Name40" axis="ch" ptType="node" cnt="1">
                <dgm:layoutNode name="bullet3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a" styleLbl="revTx">
                  <dgm:varLst>
                    <dgm:bulletEnabled val="1"/>
                  </dgm:varLst>
                  <dgm:choose name="Name41">
                    <dgm:if name="Name42" func="var" arg="dir" op="equ" val="norm">
                      <dgm:choose name="Name43">
                        <dgm:if name="Name44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45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46">
                      <dgm:choose name="Name47">
                        <dgm:if name="Name48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49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50">
                    <dgm:if name="Name51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52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53" axis="ch" ptType="node" st="2" cnt="1">
                <dgm:layoutNode name="bullet3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b" styleLbl="revTx">
                  <dgm:varLst>
                    <dgm:bulletEnabled val="1"/>
                  </dgm:varLst>
                  <dgm:choose name="Name54">
                    <dgm:if name="Name55" func="var" arg="dir" op="equ" val="norm">
                      <dgm:choose name="Name56">
                        <dgm:if name="Name5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5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59">
                      <dgm:choose name="Name60">
                        <dgm:if name="Name6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6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63">
                    <dgm:if name="Name6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6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66" axis="ch" ptType="node" st="3" cnt="1">
                <dgm:layoutNode name="bullet3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3c" styleLbl="revTx">
                  <dgm:varLst>
                    <dgm:bulletEnabled val="1"/>
                  </dgm:varLst>
                  <dgm:choose name="Name67">
                    <dgm:if name="Name68" func="var" arg="dir" op="equ" val="norm">
                      <dgm:choose name="Name69">
                        <dgm:if name="Name7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7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72">
                      <dgm:choose name="Name73">
                        <dgm:if name="Name7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7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76">
                    <dgm:if name="Name7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7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if name="Name79" axis="ch" ptType="node" func="cnt" op="equ" val="4">
            <dgm:layoutNode name="arrowDiagram4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80">
                <dgm:if name="Name81" func="var" arg="dir" op="equ" val="norm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l" for="ch" forName="textBox4a" refType="ctrX" refFor="ch" refForName="bullet4a"/>
                    <dgm:constr type="t" for="ch" forName="textBox4a" refType="ctrY" refFor="ch" refForName="bullet4a"/>
                    <dgm:constr type="w" for="ch" forName="textBox4a" refType="w" fact="0.171"/>
                    <dgm:constr type="h" for="ch" forName="textBox4a" refType="h" fact="0.238"/>
                    <dgm:constr type="userA" refType="h" refFor="ch" refForName="bullet4a" fact="0.53"/>
                    <dgm:constr type="l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l" for="ch" forName="textBox4b" refType="ctrX" refFor="ch" refForName="bullet4b"/>
                    <dgm:constr type="t" for="ch" forName="textBox4b" refType="ctrY" refFor="ch" refForName="bullet4b"/>
                    <dgm:constr type="w" for="ch" forName="textBox4b" refType="w" fact="0.21"/>
                    <dgm:constr type="h" for="ch" forName="textBox4b" refType="h" fact="0.457"/>
                    <dgm:constr type="userB" refType="h" refFor="ch" refForName="bullet4b" fact="0.53"/>
                    <dgm:constr type="l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l" for="ch" forName="textBox4c" refType="ctrX" refFor="ch" refForName="bullet4c"/>
                    <dgm:constr type="t" for="ch" forName="textBox4c" refType="ctrY" refFor="ch" refForName="bullet4c"/>
                    <dgm:constr type="w" for="ch" forName="textBox4c" refType="w" fact="0.21"/>
                    <dgm:constr type="h" for="ch" forName="textBox4c" refType="h" fact="0.618"/>
                    <dgm:constr type="userC" refType="h" refFor="ch" refForName="bullet4c" fact="0.53"/>
                    <dgm:constr type="l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l" for="ch" forName="textBox4d" refType="ctrX" refFor="ch" refForName="bullet4d"/>
                    <dgm:constr type="t" for="ch" forName="textBox4d" refType="ctrY" refFor="ch" refForName="bullet4d"/>
                    <dgm:constr type="w" for="ch" forName="textBox4d" refType="w" fact="0.21"/>
                    <dgm:constr type="h" for="ch" forName="textBox4d" refType="h" fact="0.717"/>
                    <dgm:constr type="userD" refType="h" refFor="ch" refForName="bullet4d" fact="0.53"/>
                    <dgm:constr type="lMarg" for="ch" forName="textBox4d" refType="userD" fact="2.834"/>
                    <dgm:constr type="primFontSz" for="ch" ptType="node" op="equ" val="65"/>
                  </dgm:constrLst>
                </dgm:if>
                <dgm:else name="Name82">
                  <dgm:constrLst>
                    <dgm:constr type="ctrX" for="ch" forName="bullet4a" refType="w" fact="0.11"/>
                    <dgm:constr type="ctrY" for="ch" forName="bullet4a" refType="h" fact="0.762"/>
                    <dgm:constr type="w" for="ch" forName="bullet4a" refType="w" fact="0.023"/>
                    <dgm:constr type="h" for="ch" forName="bullet4a" refType="w" refFor="ch" refForName="bullet4a"/>
                    <dgm:constr type="r" for="ch" forName="textBox4a" refType="ctrX" refFor="ch" refForName="bullet4a"/>
                    <dgm:constr type="b" for="ch" forName="textBox4a" refType="ctrY" refFor="ch" refForName="bullet4a"/>
                    <dgm:constr type="w" for="ch" forName="textBox4a" refType="w" fact="0.11"/>
                    <dgm:constr type="h" for="ch" forName="textBox4a" refType="h" fact="0.762"/>
                    <dgm:constr type="userA" refType="h" refFor="ch" refForName="bullet4a" fact="0.53"/>
                    <dgm:constr type="rMarg" for="ch" forName="textBox4a" refType="userA" fact="2.834"/>
                    <dgm:constr type="ctrX" for="ch" forName="bullet4b" refType="w" fact="0.281"/>
                    <dgm:constr type="ctrY" for="ch" forName="bullet4b" refType="h" fact="0.543"/>
                    <dgm:constr type="w" for="ch" forName="bullet4b" refType="w" fact="0.04"/>
                    <dgm:constr type="h" for="ch" forName="bullet4b" refType="w" refFor="ch" refForName="bullet4b"/>
                    <dgm:constr type="r" for="ch" forName="textBox4b" refType="ctrX" refFor="ch" refForName="bullet4b"/>
                    <dgm:constr type="b" for="ch" forName="textBox4b" refType="ctrY" refFor="ch" refForName="bullet4b"/>
                    <dgm:constr type="w" for="ch" forName="textBox4b" refType="w" fact="0.171"/>
                    <dgm:constr type="h" for="ch" forName="textBox4b" refType="h" fact="0.543"/>
                    <dgm:constr type="userB" refType="h" refFor="ch" refForName="bullet4b" fact="0.53"/>
                    <dgm:constr type="rMarg" for="ch" forName="textBox4b" refType="userB" fact="2.834"/>
                    <dgm:constr type="ctrX" for="ch" forName="bullet4c" refType="w" fact="0.495"/>
                    <dgm:constr type="ctrY" for="ch" forName="bullet4c" refType="h" fact="0.382"/>
                    <dgm:constr type="w" for="ch" forName="bullet4c" refType="w" fact="0.053"/>
                    <dgm:constr type="h" for="ch" forName="bullet4c" refType="w" refFor="ch" refForName="bullet4c"/>
                    <dgm:constr type="r" for="ch" forName="textBox4c" refType="ctrX" refFor="ch" refForName="bullet4c"/>
                    <dgm:constr type="b" for="ch" forName="textBox4c" refType="ctrY" refFor="ch" refForName="bullet4c"/>
                    <dgm:constr type="w" for="ch" forName="textBox4c" refType="w" fact="0.21"/>
                    <dgm:constr type="h" for="ch" forName="textBox4c" refType="h" fact="0.382"/>
                    <dgm:constr type="userC" refType="h" refFor="ch" refForName="bullet4c" fact="0.53"/>
                    <dgm:constr type="rMarg" for="ch" forName="textBox4c" refType="userC" fact="2.834"/>
                    <dgm:constr type="ctrX" for="ch" forName="bullet4d" refType="w" fact="0.73"/>
                    <dgm:constr type="ctrY" for="ch" forName="bullet4d" refType="h" fact="0.283"/>
                    <dgm:constr type="w" for="ch" forName="bullet4d" refType="w" fact="0.071"/>
                    <dgm:constr type="h" for="ch" forName="bullet4d" refType="w" refFor="ch" refForName="bullet4d"/>
                    <dgm:constr type="r" for="ch" forName="textBox4d" refType="ctrX" refFor="ch" refForName="bullet4d"/>
                    <dgm:constr type="b" for="ch" forName="textBox4d" refType="ctrY" refFor="ch" refForName="bullet4d"/>
                    <dgm:constr type="w" for="ch" forName="textBox4d" refType="w" fact="0.21"/>
                    <dgm:constr type="h" for="ch" forName="textBox4d" refType="h" fact="0.283"/>
                    <dgm:constr type="userD" refType="h" refFor="ch" refForName="bullet4d" fact="0.53"/>
                    <dgm:constr type="rMarg" for="ch" forName="textBox4d" refType="userD" fact="2.834"/>
                    <dgm:constr type="primFontSz" for="ch" ptType="node" op="equ" val="65"/>
                  </dgm:constrLst>
                </dgm:else>
              </dgm:choose>
              <dgm:ruleLst/>
              <dgm:forEach name="Name83" axis="ch" ptType="node" cnt="1">
                <dgm:layoutNode name="bullet4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a" styleLbl="revTx">
                  <dgm:varLst>
                    <dgm:bulletEnabled val="1"/>
                  </dgm:varLst>
                  <dgm:choose name="Name84">
                    <dgm:if name="Name85" func="var" arg="dir" op="equ" val="norm">
                      <dgm:choose name="Name86">
                        <dgm:if name="Name87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88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89">
                      <dgm:choose name="Name90">
                        <dgm:if name="Name91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92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93">
                    <dgm:if name="Name94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95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96" axis="ch" ptType="node" st="2" cnt="1">
                <dgm:layoutNode name="bullet4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b" styleLbl="revTx">
                  <dgm:varLst>
                    <dgm:bulletEnabled val="1"/>
                  </dgm:varLst>
                  <dgm:choose name="Name97">
                    <dgm:if name="Name98" func="var" arg="dir" op="equ" val="norm">
                      <dgm:choose name="Name99">
                        <dgm:if name="Name100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01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02">
                      <dgm:choose name="Name103">
                        <dgm:if name="Name104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05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06">
                    <dgm:if name="Name107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08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09" axis="ch" ptType="node" st="3" cnt="1">
                <dgm:layoutNode name="bullet4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c" styleLbl="revTx">
                  <dgm:varLst>
                    <dgm:bulletEnabled val="1"/>
                  </dgm:varLst>
                  <dgm:choose name="Name110">
                    <dgm:if name="Name111" func="var" arg="dir" op="equ" val="norm">
                      <dgm:choose name="Name112">
                        <dgm:if name="Name11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1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15">
                      <dgm:choose name="Name116">
                        <dgm:if name="Name11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1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19">
                    <dgm:if name="Name12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2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22" axis="ch" ptType="node" st="4" cnt="1">
                <dgm:layoutNode name="bullet4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4d" styleLbl="revTx">
                  <dgm:varLst>
                    <dgm:bulletEnabled val="1"/>
                  </dgm:varLst>
                  <dgm:choose name="Name123">
                    <dgm:if name="Name124" func="var" arg="dir" op="equ" val="norm">
                      <dgm:choose name="Name125">
                        <dgm:if name="Name12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2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28">
                      <dgm:choose name="Name129">
                        <dgm:if name="Name13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3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32">
                    <dgm:if name="Name13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3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if>
          <dgm:else name="Name135">
            <dgm:layoutNode name="arrowDiagram5">
              <dgm:alg type="composite">
                <dgm:param type="vertAlign" val="none"/>
                <dgm:param type="horzAlign" val="none"/>
              </dgm:alg>
              <dgm:shape xmlns:r="http://schemas.openxmlformats.org/officeDocument/2006/relationships" r:blip="">
                <dgm:adjLst/>
              </dgm:shape>
              <dgm:presOf/>
              <dgm:choose name="Name136">
                <dgm:if name="Name137" func="var" arg="dir" op="equ" val="norm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l" for="ch" forName="textBox5a" refType="ctrX" refFor="ch" refForName="bullet5a"/>
                    <dgm:constr type="t" for="ch" forName="textBox5a" refType="ctrY" refFor="ch" refForName="bullet5a"/>
                    <dgm:constr type="w" for="ch" forName="textBox5a" refType="w" fact="0.131"/>
                    <dgm:constr type="h" for="ch" forName="textBox5a" refType="h" fact="0.238"/>
                    <dgm:constr type="userA" refType="h" refFor="ch" refForName="bullet5a" fact="0.53"/>
                    <dgm:constr type="l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l" for="ch" forName="textBox5b" refType="ctrX" refFor="ch" refForName="bullet5b"/>
                    <dgm:constr type="t" for="ch" forName="textBox5b" refType="ctrY" refFor="ch" refForName="bullet5b"/>
                    <dgm:constr type="w" for="ch" forName="textBox5b" refType="w" fact="0.166"/>
                    <dgm:constr type="h" for="ch" forName="textBox5b" refType="h" fact="0.419"/>
                    <dgm:constr type="userB" refType="h" refFor="ch" refForName="bullet5b" fact="0.53"/>
                    <dgm:constr type="l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l" for="ch" forName="textBox5c" refType="ctrX" refFor="ch" refForName="bullet5c"/>
                    <dgm:constr type="t" for="ch" forName="textBox5c" refType="ctrY" refFor="ch" refForName="bullet5c"/>
                    <dgm:constr type="w" for="ch" forName="textBox5c" refType="w" fact="0.193"/>
                    <dgm:constr type="h" for="ch" forName="textBox5c" refType="h" fact="0.562"/>
                    <dgm:constr type="userC" refType="h" refFor="ch" refForName="bullet5c" fact="0.53"/>
                    <dgm:constr type="l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l" for="ch" forName="textBox5d" refType="ctrX" refFor="ch" refForName="bullet5d"/>
                    <dgm:constr type="t" for="ch" forName="textBox5d" refType="ctrY" refFor="ch" refForName="bullet5d"/>
                    <dgm:constr type="w" for="ch" forName="textBox5d" refType="w" fact="0.2"/>
                    <dgm:constr type="h" for="ch" forName="textBox5d" refType="h" fact="0.67"/>
                    <dgm:constr type="userD" refType="h" refFor="ch" refForName="bullet5d" fact="0.53"/>
                    <dgm:constr type="l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l" for="ch" forName="textBox5e" refType="ctrX" refFor="ch" refForName="bullet5e"/>
                    <dgm:constr type="t" for="ch" forName="textBox5e" refType="ctrY" refFor="ch" refForName="bullet5e"/>
                    <dgm:constr type="w" for="ch" forName="textBox5e" refType="w" fact="0.2"/>
                    <dgm:constr type="h" for="ch" forName="textBox5e" refType="h" fact="0.736"/>
                    <dgm:constr type="userE" refType="h" refFor="ch" refForName="bullet5e" fact="0.53"/>
                    <dgm:constr type="lMarg" for="ch" forName="textBox5e" refType="userE" fact="2.834"/>
                    <dgm:constr type="primFontSz" for="ch" ptType="node" op="equ" val="65"/>
                  </dgm:constrLst>
                </dgm:if>
                <dgm:else name="Name138">
                  <dgm:constrLst>
                    <dgm:constr type="ctrX" for="ch" forName="bullet5a" refType="w" fact="0.11"/>
                    <dgm:constr type="ctrY" for="ch" forName="bullet5a" refType="h" fact="0.762"/>
                    <dgm:constr type="w" for="ch" forName="bullet5a" refType="w" fact="0.023"/>
                    <dgm:constr type="h" for="ch" forName="bullet5a" refType="w" refFor="ch" refForName="bullet5a"/>
                    <dgm:constr type="r" for="ch" forName="textBox5a" refType="ctrX" refFor="ch" refForName="bullet5a"/>
                    <dgm:constr type="b" for="ch" forName="textBox5a" refType="ctrY" refFor="ch" refForName="bullet5a"/>
                    <dgm:constr type="w" for="ch" forName="textBox5a" refType="w" fact="0.11"/>
                    <dgm:constr type="h" for="ch" forName="textBox5a" refType="h" fact="0.762"/>
                    <dgm:constr type="userA" refType="h" refFor="ch" refForName="bullet5a" fact="0.53"/>
                    <dgm:constr type="rMarg" for="ch" forName="textBox5a" refType="userA" fact="2.834"/>
                    <dgm:constr type="ctrX" for="ch" forName="bullet5b" refType="w" fact="0.241"/>
                    <dgm:constr type="ctrY" for="ch" forName="bullet5b" refType="h" fact="0.581"/>
                    <dgm:constr type="w" for="ch" forName="bullet5b" refType="w" fact="0.036"/>
                    <dgm:constr type="h" for="ch" forName="bullet5b" refType="w" refFor="ch" refForName="bullet5b"/>
                    <dgm:constr type="r" for="ch" forName="textBox5b" refType="ctrX" refFor="ch" refForName="bullet5b"/>
                    <dgm:constr type="b" for="ch" forName="textBox5b" refType="ctrY" refFor="ch" refForName="bullet5b"/>
                    <dgm:constr type="w" for="ch" forName="textBox5b" refType="w" fact="0.131"/>
                    <dgm:constr type="h" for="ch" forName="textBox5b" refType="h" fact="0.581"/>
                    <dgm:constr type="userB" refType="h" refFor="ch" refForName="bullet5b" fact="0.53"/>
                    <dgm:constr type="rMarg" for="ch" forName="textBox5b" refType="userB" fact="2.834"/>
                    <dgm:constr type="ctrX" for="ch" forName="bullet5c" refType="w" fact="0.407"/>
                    <dgm:constr type="ctrY" for="ch" forName="bullet5c" refType="h" fact="0.438"/>
                    <dgm:constr type="w" for="ch" forName="bullet5c" refType="w" fact="0.048"/>
                    <dgm:constr type="h" for="ch" forName="bullet5c" refType="w" refFor="ch" refForName="bullet5c"/>
                    <dgm:constr type="r" for="ch" forName="textBox5c" refType="ctrX" refFor="ch" refForName="bullet5c"/>
                    <dgm:constr type="b" for="ch" forName="textBox5c" refType="ctrY" refFor="ch" refForName="bullet5c"/>
                    <dgm:constr type="w" for="ch" forName="textBox5c" refType="w" fact="0.166"/>
                    <dgm:constr type="h" for="ch" forName="textBox5c" refType="h" fact="0.438"/>
                    <dgm:constr type="userC" refType="h" refFor="ch" refForName="bullet5c" fact="0.53"/>
                    <dgm:constr type="rMarg" for="ch" forName="textBox5c" refType="userC" fact="2.834"/>
                    <dgm:constr type="ctrX" for="ch" forName="bullet5d" refType="w" fact="0.6"/>
                    <dgm:constr type="ctrY" for="ch" forName="bullet5d" refType="h" fact="0.33"/>
                    <dgm:constr type="w" for="ch" forName="bullet5d" refType="w" fact="0.062"/>
                    <dgm:constr type="h" for="ch" forName="bullet5d" refType="w" refFor="ch" refForName="bullet5d"/>
                    <dgm:constr type="r" for="ch" forName="textBox5d" refType="ctrX" refFor="ch" refForName="bullet5d"/>
                    <dgm:constr type="b" for="ch" forName="textBox5d" refType="ctrY" refFor="ch" refForName="bullet5d"/>
                    <dgm:constr type="w" for="ch" forName="textBox5d" refType="w" fact="0.193"/>
                    <dgm:constr type="h" for="ch" forName="textBox5d" refType="h" fact="0.33"/>
                    <dgm:constr type="userD" refType="h" refFor="ch" refForName="bullet5d" fact="0.53"/>
                    <dgm:constr type="rMarg" for="ch" forName="textBox5d" refType="userD" fact="2.834"/>
                    <dgm:constr type="ctrX" for="ch" forName="bullet5e" refType="w" fact="0.8"/>
                    <dgm:constr type="ctrY" for="ch" forName="bullet5e" refType="h" fact="0.264"/>
                    <dgm:constr type="w" for="ch" forName="bullet5e" refType="w" fact="0.079"/>
                    <dgm:constr type="h" for="ch" forName="bullet5e" refType="w" refFor="ch" refForName="bullet5e"/>
                    <dgm:constr type="r" for="ch" forName="textBox5e" refType="ctrX" refFor="ch" refForName="bullet5e"/>
                    <dgm:constr type="b" for="ch" forName="textBox5e" refType="ctrY" refFor="ch" refForName="bullet5e"/>
                    <dgm:constr type="w" for="ch" forName="textBox5e" refType="w" fact="0.2"/>
                    <dgm:constr type="h" for="ch" forName="textBox5e" refType="h" fact="0.264"/>
                    <dgm:constr type="userE" refType="h" refFor="ch" refForName="bullet5e" fact="0.53"/>
                    <dgm:constr type="rMarg" for="ch" forName="textBox5e" refType="userE" fact="2.834"/>
                    <dgm:constr type="primFontSz" for="ch" ptType="node" op="equ" val="65"/>
                  </dgm:constrLst>
                </dgm:else>
              </dgm:choose>
              <dgm:ruleLst/>
              <dgm:forEach name="Name139" axis="ch" ptType="node" cnt="1">
                <dgm:layoutNode name="bullet5a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a" styleLbl="revTx">
                  <dgm:varLst>
                    <dgm:bulletEnabled val="1"/>
                  </dgm:varLst>
                  <dgm:choose name="Name140">
                    <dgm:if name="Name141" func="var" arg="dir" op="equ" val="norm">
                      <dgm:choose name="Name142">
                        <dgm:if name="Name143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44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45">
                      <dgm:choose name="Name146">
                        <dgm:if name="Name147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48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49">
                    <dgm:if name="Name150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51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52" axis="ch" ptType="node" st="2" cnt="1">
                <dgm:layoutNode name="bullet5b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b" styleLbl="revTx">
                  <dgm:varLst>
                    <dgm:bulletEnabled val="1"/>
                  </dgm:varLst>
                  <dgm:choose name="Name153">
                    <dgm:if name="Name154" func="var" arg="dir" op="equ" val="norm">
                      <dgm:choose name="Name155">
                        <dgm:if name="Name156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57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58">
                      <dgm:choose name="Name159">
                        <dgm:if name="Name160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61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62">
                    <dgm:if name="Name163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64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65" axis="ch" ptType="node" st="3" cnt="1">
                <dgm:layoutNode name="bullet5c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c" styleLbl="revTx">
                  <dgm:varLst>
                    <dgm:bulletEnabled val="1"/>
                  </dgm:varLst>
                  <dgm:choose name="Name166">
                    <dgm:if name="Name167" func="var" arg="dir" op="equ" val="norm">
                      <dgm:choose name="Name168">
                        <dgm:if name="Name169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70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71">
                      <dgm:choose name="Name172">
                        <dgm:if name="Name173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74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75">
                    <dgm:if name="Name176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77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78" axis="ch" ptType="node" st="4" cnt="1">
                <dgm:layoutNode name="bullet5d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d" styleLbl="revTx">
                  <dgm:varLst>
                    <dgm:bulletEnabled val="1"/>
                  </dgm:varLst>
                  <dgm:choose name="Name179">
                    <dgm:if name="Name180" func="var" arg="dir" op="equ" val="norm">
                      <dgm:choose name="Name181">
                        <dgm:if name="Name182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83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84">
                      <dgm:choose name="Name185">
                        <dgm:if name="Name186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187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188">
                    <dgm:if name="Name189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190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  <dgm:forEach name="Name191" axis="ch" ptType="node" st="5" cnt="1">
                <dgm:layoutNode name="bullet5e" styleLbl="node1">
                  <dgm:alg type="sp"/>
                  <dgm:shape xmlns:r="http://schemas.openxmlformats.org/officeDocument/2006/relationships" type="ellipse" r:blip="">
                    <dgm:adjLst/>
                  </dgm:shape>
                  <dgm:presOf/>
                  <dgm:constrLst/>
                  <dgm:ruleLst/>
                </dgm:layoutNode>
                <dgm:layoutNode name="textBox5e" styleLbl="revTx">
                  <dgm:varLst>
                    <dgm:bulletEnabled val="1"/>
                  </dgm:varLst>
                  <dgm:choose name="Name192">
                    <dgm:if name="Name193" func="var" arg="dir" op="equ" val="norm">
                      <dgm:choose name="Name194">
                        <dgm:if name="Name195" axis="root des" ptType="all node" func="maxDepth" op="gt" val="1">
                          <dgm:alg type="tx">
                            <dgm:param type="txAnchorVert" val="t"/>
                            <dgm:param type="parTxLTRAlign" val="l"/>
                            <dgm:param type="parTxRTLAlign" val="r"/>
                          </dgm:alg>
                        </dgm:if>
                        <dgm:else name="Name196">
                          <dgm:alg type="tx">
                            <dgm:param type="txAnchorVert" val="t"/>
                            <dgm:param type="parTxLTRAlign" val="l"/>
                            <dgm:param type="parTxRTLAlign" val="l"/>
                          </dgm:alg>
                        </dgm:else>
                      </dgm:choose>
                    </dgm:if>
                    <dgm:else name="Name197">
                      <dgm:choose name="Name198">
                        <dgm:if name="Name199" axis="root des" ptType="all node" func="maxDepth" op="gt" val="1">
                          <dgm:alg type="tx">
                            <dgm:param type="txAnchorVert" val="b"/>
                            <dgm:param type="txAnchorVertCh" val="b"/>
                            <dgm:param type="parTxLTRAlign" val="l"/>
                            <dgm:param type="parTxRTLAlign" val="r"/>
                          </dgm:alg>
                        </dgm:if>
                        <dgm:else name="Name200">
                          <dgm:alg type="tx">
                            <dgm:param type="txAnchorVert" val="b"/>
                            <dgm:param type="parTxLTRAlign" val="r"/>
                            <dgm:param type="parTxRTLAlign" val="r"/>
                          </dgm:alg>
                        </dgm:else>
                      </dgm:choose>
                    </dgm:else>
                  </dgm:choose>
                  <dgm:shape xmlns:r="http://schemas.openxmlformats.org/officeDocument/2006/relationships" type="rect" r:blip="">
                    <dgm:adjLst/>
                  </dgm:shape>
                  <dgm:presOf axis="desOrSelf" ptType="node"/>
                  <dgm:choose name="Name201">
                    <dgm:if name="Name202" func="var" arg="dir" op="equ" val="norm">
                      <dgm:constrLst>
                        <dgm:constr type="rMarg"/>
                        <dgm:constr type="tMarg"/>
                        <dgm:constr type="bMarg"/>
                      </dgm:constrLst>
                    </dgm:if>
                    <dgm:else name="Name203">
                      <dgm:constrLst>
                        <dgm:constr type="lMarg"/>
                        <dgm:constr type="tMarg"/>
                        <dgm:constr type="bMarg"/>
                      </dgm:constrLst>
                    </dgm:else>
                  </dgm:choose>
                  <dgm:ruleLst>
                    <dgm:rule type="primFontSz" val="5" fact="NaN" max="NaN"/>
                  </dgm:ruleLst>
                </dgm:layoutNode>
              </dgm:forEach>
            </dgm:layoutNode>
          </dgm:else>
        </dgm:choose>
      </dgm:if>
      <dgm:else name="Name204"/>
    </dgm:choose>
  </dgm:layoutNode>
</dgm:layoutDef>
</file>

<file path=ppt/diagrams/layout12.xml><?xml version="1.0" encoding="utf-8"?>
<dgm:layoutDef xmlns:dgm="http://schemas.openxmlformats.org/drawingml/2006/diagram" xmlns:a="http://schemas.openxmlformats.org/drawingml/2006/main" uniqueId="urn:microsoft.com/office/officeart/2005/8/layout/arrow3">
  <dgm:title val=""/>
  <dgm:desc val=""/>
  <dgm:catLst>
    <dgm:cat type="relationship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4" srcId="0" destId="1" srcOrd="0" destOrd="0"/>
        <dgm:cxn modelId="5" srcId="0" destId="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clrData>
  <dgm:layoutNode name="compositeShape">
    <dgm:varLst>
      <dgm:chMax val="2"/>
      <dgm:dir/>
      <dgm:resizeHandles val="exact"/>
    </dgm:varLst>
    <dgm:alg type="composite">
      <dgm:param type="horzAlign" val="none"/>
      <dgm:param type="vertAlign" val="none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hoose name="Name2">
          <dgm:if name="Name3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l" for="ch" forName="downArrow" refType="w" fact="0.1"/>
              <dgm:constr type="t" for="ch" forName="downArrow" refType="h" fact="0.05"/>
              <dgm:constr type="lOff" for="ch" forName="downArrow" refType="w" fact="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r" for="ch" forName="downArrowText" refType="w" fact="0.8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r" for="ch" forName="upArrow" refType="w" fact="0.9"/>
              <dgm:constr type="rOff" for="ch" forName="upArrow" refType="w" fact="-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l" for="ch" forName="upArrowText" refType="w" fact="0.15"/>
              <dgm:constr type="primFontSz" for="ch" ptType="node" op="equ" val="65"/>
            </dgm:constrLst>
          </dgm:if>
          <dgm:else name="Name4">
            <dgm:constrLst>
              <dgm:constr type="w" for="ch" forName="downArrow" refType="w" fact="0.4"/>
              <dgm:constr type="h" for="ch" forName="downArrow" refType="h" fact="0.8"/>
              <dgm:constr type="l" for="ch" forName="downArrow" refType="w" fact="0.02"/>
              <dgm:constr type="t" for="ch" forName="downArrow" refType="h" fact="0.05"/>
              <dgm:constr type="lOff" for="ch" forName="downArrow" refType="w" fact="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r" for="ch" forName="downArrowText" refType="w"/>
              <dgm:constr type="primFontSz" for="ch" ptType="node" op="equ" val="65"/>
            </dgm:constrLst>
          </dgm:else>
        </dgm:choose>
      </dgm:if>
      <dgm:else name="Name5">
        <dgm:choose name="Name6">
          <dgm:if name="Name7" axis="ch" ptType="node" func="cnt" op="gte" val="2">
            <dgm:constrLst>
              <dgm:constr type="w" for="ch" forName="divider" refType="w"/>
              <dgm:constr type="h" for="ch" forName="divider" refType="w" fact="0.2"/>
              <dgm:constr type="h" for="ch" forName="divider" refType="h" op="gte" fact="0.2"/>
              <dgm:constr type="h" for="ch" forName="divider" refType="h" op="lte" fact="0.4"/>
              <dgm:constr type="ctrX" for="ch" forName="divider" refType="w" fact="0.5"/>
              <dgm:constr type="ctrY" for="ch" forName="divider" refType="h" fact="0.5"/>
              <dgm:constr type="w" for="ch" forName="downArrow" refType="w" fact="0.3"/>
              <dgm:constr type="h" for="ch" forName="downArrow" refType="h" fact="0.4"/>
              <dgm:constr type="r" for="ch" forName="downArrow" refType="w" fact="0.9"/>
              <dgm:constr type="t" for="ch" forName="downArrow" refType="h" fact="0.05"/>
              <dgm:constr type="rOff" for="ch" forName="downArrow" refType="w" fact="-0.02"/>
              <dgm:constr type="w" for="ch" forName="downArrowText" refType="w" fact="0.32"/>
              <dgm:constr type="h" for="ch" forName="downArrowText" refType="h" fact="0.42"/>
              <dgm:constr type="t" for="ch" forName="downArrowText"/>
              <dgm:constr type="l" for="ch" forName="downArrowText" refType="w" fact="0.15"/>
              <dgm:constr type="w" for="ch" forName="upArrow" refType="w" fact="0.3"/>
              <dgm:constr type="h" for="ch" forName="upArrow" refType="h" fact="0.4"/>
              <dgm:constr type="b" for="ch" forName="upArrow" refType="h" fact="0.95"/>
              <dgm:constr type="l" for="ch" forName="upArrow" refType="w" fact="0.1"/>
              <dgm:constr type="lOff" for="ch" forName="upArrow" refType="w" fact="0.02"/>
              <dgm:constr type="w" for="ch" forName="upArrowText" refType="w" fact="0.32"/>
              <dgm:constr type="h" for="ch" forName="upArrowText" refType="h" fact="0.42"/>
              <dgm:constr type="b" for="ch" forName="upArrowText" refType="h"/>
              <dgm:constr type="r" for="ch" forName="upArrowText" refType="w" fact="0.85"/>
              <dgm:constr type="primFontSz" for="ch" ptType="node" op="equ" val="65"/>
            </dgm:constrLst>
          </dgm:if>
          <dgm:else name="Name8">
            <dgm:constrLst>
              <dgm:constr type="w" for="ch" forName="downArrow" refType="w" fact="0.4"/>
              <dgm:constr type="h" for="ch" forName="downArrow" refType="h" fact="0.8"/>
              <dgm:constr type="r" for="ch" forName="downArrow" refType="w" fact="0.98"/>
              <dgm:constr type="t" for="ch" forName="downArrow" refType="h" fact="0.05"/>
              <dgm:constr type="rOff" for="ch" forName="downArrow" refType="w" fact="-0.02"/>
              <dgm:constr type="w" for="ch" forName="downArrowText" refType="w" fact="0.5"/>
              <dgm:constr type="h" for="ch" forName="downArrowText" refType="h"/>
              <dgm:constr type="t" for="ch" forName="downArrowText"/>
              <dgm:constr type="l" for="ch" forName="downArrowText"/>
              <dgm:constr type="primFontSz" for="ch" ptType="node" op="equ" val="65"/>
            </dgm:constrLst>
          </dgm:else>
        </dgm:choose>
      </dgm:else>
    </dgm:choose>
    <dgm:ruleLst/>
    <dgm:choose name="Name9">
      <dgm:if name="Name10" axis="ch" ptType="node" func="cnt" op="gte" val="2">
        <dgm:layoutNode name="divider" styleLbl="fgShp">
          <dgm:alg type="sp"/>
          <dgm:choose name="Name11">
            <dgm:if name="Name12" func="var" arg="dir" op="equ" val="norm">
              <dgm:shape xmlns:r="http://schemas.openxmlformats.org/officeDocument/2006/relationships" rot="-5" type="mathMinus" r:blip="">
                <dgm:adjLst/>
              </dgm:shape>
            </dgm:if>
            <dgm:else name="Name13">
              <dgm:shape xmlns:r="http://schemas.openxmlformats.org/officeDocument/2006/relationships" rot="5" type="mathMinus" r:blip="">
                <dgm:adjLst/>
              </dgm:shape>
            </dgm:else>
          </dgm:choose>
          <dgm:presOf/>
          <dgm:constrLst/>
          <dgm:ruleLst/>
        </dgm:layoutNode>
      </dgm:if>
      <dgm:else name="Name14"/>
    </dgm:choose>
    <dgm:forEach name="Name15" axis="ch" ptType="node" cnt="1">
      <dgm:layoutNode name="downArrow" styleLbl="node1">
        <dgm:alg type="sp"/>
        <dgm:shape xmlns:r="http://schemas.openxmlformats.org/officeDocument/2006/relationships" type="downArrow" r:blip="">
          <dgm:adjLst/>
        </dgm:shape>
        <dgm:presOf/>
        <dgm:constrLst/>
        <dgm:ruleLst/>
      </dgm:layoutNode>
      <dgm:layoutNode name="down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  <dgm:forEach name="Name16" axis="ch" ptType="node" st="2" cnt="1">
      <dgm:layoutNode name="upArrow" styleLbl="node1">
        <dgm:alg type="sp"/>
        <dgm:shape xmlns:r="http://schemas.openxmlformats.org/officeDocument/2006/relationships" type="upArrow" r:blip="">
          <dgm:adjLst/>
        </dgm:shape>
        <dgm:presOf/>
        <dgm:constrLst/>
        <dgm:ruleLst/>
      </dgm:layoutNode>
      <dgm:layoutNode name="upArrowText" styleLbl="revTx">
        <dgm:varLst>
          <dgm:bulletEnabled val="1"/>
        </dgm:varLst>
        <dgm:alg type="tx">
          <dgm:param type="txAnchorVertCh" val="mid"/>
        </dgm:alg>
        <dgm:shape xmlns:r="http://schemas.openxmlformats.org/officeDocument/2006/relationships" type="rect" r:blip="">
          <dgm:adjLst/>
        </dgm:shape>
        <dgm:presOf axis="desOrSelf" ptType="node"/>
        <dgm:constrLst/>
        <dgm:ruleLst>
          <dgm:rule type="primFontSz" val="5" fact="NaN" max="NaN"/>
        </dgm:ruleLst>
      </dgm:layoutNode>
    </dgm:forEach>
  </dgm:layoutNode>
</dgm:layoutDef>
</file>

<file path=ppt/diagrams/layout1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4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5.xml><?xml version="1.0" encoding="utf-8"?>
<dgm:layoutDef xmlns:dgm="http://schemas.openxmlformats.org/drawingml/2006/diagram" xmlns:a="http://schemas.openxmlformats.org/drawingml/2006/main" uniqueId="urn:microsoft.com/office/officeart/2005/8/layout/lProcess3">
  <dgm:title val=""/>
  <dgm:desc val=""/>
  <dgm:catLst>
    <dgm:cat type="process" pri="11000"/>
    <dgm:cat type="convert" pri="1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41" srcId="1" destId="11" srcOrd="0" destOrd="0"/>
        <dgm:cxn modelId="42" srcId="1" destId="12" srcOrd="1" destOrd="0"/>
        <dgm:cxn modelId="51" srcId="2" destId="21" srcOrd="0" destOrd="0"/>
        <dgm:cxn modelId="52" srcId="2" destId="22" srcOrd="1" destOrd="0"/>
        <dgm:cxn modelId="61" srcId="3" destId="31" srcOrd="0" destOrd="0"/>
        <dgm:cxn modelId="62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1" destId="2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51" srcId="1" destId="11" srcOrd="0" destOrd="0"/>
        <dgm:cxn modelId="61" srcId="2" destId="21" srcOrd="0" destOrd="0"/>
        <dgm:cxn modelId="71" srcId="3" destId="31" srcOrd="0" destOrd="0"/>
        <dgm:cxn modelId="81" srcId="4" destId="41" srcOrd="0" destOrd="0"/>
      </dgm:cxnLst>
      <dgm:bg/>
      <dgm:whole/>
    </dgm:dataModel>
  </dgm:clrData>
  <dgm:layoutNode name="Name0">
    <dgm:varLst>
      <dgm:chPref val="3"/>
      <dgm:dir/>
      <dgm:animLvl val="lvl"/>
      <dgm:resizeHandles/>
    </dgm:varLst>
    <dgm:choose name="Name1">
      <dgm:if name="Name2" func="var" arg="dir" op="equ" val="norm">
        <dgm:alg type="lin">
          <dgm:param type="linDir" val="fromT"/>
          <dgm:param type="vertAlign" val="mid"/>
          <dgm:param type="nodeHorzAlign" val="l"/>
          <dgm:param type="nodeVertAlign" val="t"/>
          <dgm:param type="fallback" val="2D"/>
        </dgm:alg>
      </dgm:if>
      <dgm:else name="Name3">
        <dgm:alg type="lin">
          <dgm:param type="linDir" val="fromT"/>
          <dgm:param type="vertAlign" val="mid"/>
          <dgm:param type="nodeHorzAlign" val="r"/>
          <dgm:param type="nodeVertAlign" val="t"/>
          <dgm:param type="fallback" val="2D"/>
        </dgm:alg>
      </dgm:else>
    </dgm:choose>
    <dgm:shape xmlns:r="http://schemas.openxmlformats.org/officeDocument/2006/relationships" r:blip="">
      <dgm:adjLst/>
    </dgm:shape>
    <dgm:presOf/>
    <dgm:constrLst>
      <dgm:constr type="w" for="des" forName="bigChev" refType="w"/>
      <dgm:constr type="h" for="des" forName="bigChev" refType="w" refFor="des" refForName="bigChev" op="equ" fact="0.4"/>
      <dgm:constr type="w" for="des" forName="node" refType="w" refFor="des" refForName="bigChev" fact="0.83"/>
      <dgm:constr type="h" for="des" forName="node" refType="w" refFor="des" refForName="node" op="equ" fact="0.4"/>
      <dgm:constr type="w" for="des" forName="parTrans" refType="w" refFor="des" refForName="bigChev" op="equ" fact="-0.13"/>
      <dgm:constr type="w" for="des" forName="sibTrans" refType="w" refFor="des" refForName="node" op="equ" fact="-0.14"/>
      <dgm:constr type="h" for="ch" forName="vSp" refType="h" refFor="des" refForName="bigChev" op="equ" fact="0.14"/>
      <dgm:constr type="primFontSz" for="des" forName="node" op="equ"/>
      <dgm:constr type="primFontSz" for="des" forName="bigChev" op="equ"/>
    </dgm:constrLst>
    <dgm:ruleLst/>
    <dgm:forEach name="Name4" axis="ch" ptType="node">
      <dgm:layoutNode name="horFlow">
        <dgm:choose name="Name5">
          <dgm:if name="Name6" func="var" arg="dir" op="equ" val="norm">
            <dgm:alg type="lin">
              <dgm:param type="linDir" val="fromL"/>
              <dgm:param type="nodeHorzAlign" val="l"/>
              <dgm:param type="nodeVertAlign" val="mid"/>
              <dgm:param type="fallback" val="2D"/>
            </dgm:alg>
          </dgm:if>
          <dgm:else name="Name7">
            <dgm:alg type="lin">
              <dgm:param type="linDir" val="fromR"/>
              <dgm:param type="nodeHorzAlign" val="r"/>
              <dgm:param type="nodeVertAlign" val="mid"/>
              <dgm:param type="fallback" val="2D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bigChev" styleLbl="node1">
          <dgm:alg type="tx"/>
          <dgm:choose name="Name8">
            <dgm:if name="Name9" func="var" arg="dir" op="equ" val="norm">
              <dgm:shape xmlns:r="http://schemas.openxmlformats.org/officeDocument/2006/relationships" type="chevron" r:blip="">
                <dgm:adjLst/>
              </dgm:shape>
              <dgm:presOf axis="self"/>
              <dgm:constrLst>
                <dgm:constr type="primFontSz" val="65"/>
                <dgm:constr type="rMarg"/>
                <dgm:constr type="lMarg" refType="primFontSz" fact="0.1"/>
                <dgm:constr type="tMarg" refType="primFontSz" fact="0.05"/>
                <dgm:constr type="bMarg" refType="primFontSz" fact="0.05"/>
              </dgm:constrLst>
            </dgm:if>
            <dgm:else name="Name10">
              <dgm:shape xmlns:r="http://schemas.openxmlformats.org/officeDocument/2006/relationships" rot="180" type="chevron" r:blip="">
                <dgm:adjLst/>
              </dgm:shape>
              <dgm:presOf axis="self"/>
              <dgm:constrLst>
                <dgm:constr type="primFontSz" val="65"/>
                <dgm:constr type="lMarg"/>
                <dgm:constr type="rMarg" refType="primFontSz" fact="0.1"/>
                <dgm:constr type="tMarg" refType="primFontSz" fact="0.05"/>
                <dgm:constr type="bMarg" refType="primFontSz" fact="0.05"/>
              </dgm:constrLst>
            </dgm:else>
          </dgm:choose>
          <dgm:ruleLst>
            <dgm:rule type="primFontSz" val="5" fact="NaN" max="NaN"/>
          </dgm:ruleLst>
        </dgm:layoutNode>
        <dgm:forEach name="parTransForEach" axis="ch" ptType="parTrans" cnt="1">
          <dgm:layoutNode name="parTrans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  <dgm:forEach name="Name11" axis="ch" ptType="node">
          <dgm:layoutNode name="node" styleLbl="alignAccFollowNode1">
            <dgm:varLst>
              <dgm:bulletEnabled val="1"/>
            </dgm:varLst>
            <dgm:alg type="tx"/>
            <dgm:choose name="Name12">
              <dgm:if name="Name13" func="var" arg="dir" op="equ" val="norm">
                <dgm:shape xmlns:r="http://schemas.openxmlformats.org/officeDocument/2006/relationships" type="chevron" r:blip="">
                  <dgm:adjLst/>
                </dgm:shape>
                <dgm:presOf axis="desOrSelf" ptType="node"/>
                <dgm:constrLst>
                  <dgm:constr type="primFontSz" val="65"/>
                  <dgm:constr type="rMarg"/>
                  <dgm:constr type="lMarg" refType="primFontSz" fact="0.1"/>
                  <dgm:constr type="tMarg" refType="primFontSz" fact="0.05"/>
                  <dgm:constr type="bMarg" refType="primFontSz" fact="0.05"/>
                </dgm:constrLst>
              </dgm:if>
              <dgm:else name="Name14">
                <dgm:shape xmlns:r="http://schemas.openxmlformats.org/officeDocument/2006/relationships" rot="180" type="chevron" r:blip="">
                  <dgm:adjLst/>
                </dgm:shape>
                <dgm:presOf axis="desOrSelf" ptType="node"/>
                <dgm:constrLst>
                  <dgm:constr type="primFontSz" val="65"/>
                  <dgm:constr type="lMarg"/>
                  <dgm:constr type="rMarg" refType="primFontSz" fact="0.1"/>
                  <dgm:constr type="tMarg" refType="primFontSz" fact="0.05"/>
                  <dgm:constr type="bMarg" refType="primFontSz" fact="0.05"/>
                </dgm:constrLst>
              </dgm:else>
            </dgm:choose>
            <dgm:ruleLst>
              <dgm:rule type="primFontSz" val="5" fact="NaN" max="NaN"/>
            </dgm:ruleLst>
          </dgm:layoutNode>
          <dgm:forEach name="sibTransForEach" axis="followSib" ptType="sibTrans" cnt="1">
            <dgm:layoutNode name="sibTrans">
              <dgm:alg type="sp"/>
              <dgm:shape xmlns:r="http://schemas.openxmlformats.org/officeDocument/2006/relationships" r:blip="">
                <dgm:adjLst/>
              </dgm:shape>
              <dgm:presOf/>
              <dgm:constrLst/>
              <dgm:ruleLst/>
            </dgm:layoutNode>
          </dgm:forEach>
        </dgm:forEach>
      </dgm:layoutNode>
      <dgm:choose name="Name15">
        <dgm:if name="Name16" axis="self" ptType="node" func="revPos" op="gte" val="2">
          <dgm:layoutNode name="vSp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17"/>
      </dgm:choose>
    </dgm:forEach>
  </dgm:layoutNode>
</dgm:layoutDef>
</file>

<file path=ppt/diagrams/layout16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17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18.xml><?xml version="1.0" encoding="utf-8"?>
<dgm:layoutDef xmlns:dgm="http://schemas.openxmlformats.org/drawingml/2006/diagram" xmlns:a="http://schemas.openxmlformats.org/drawingml/2006/main" uniqueId="urn:microsoft.com/office/officeart/2005/8/layout/process3">
  <dgm:title val=""/>
  <dgm:desc val=""/>
  <dgm:catLst>
    <dgm:cat type="process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3" destOrd="0"/>
        <dgm:cxn modelId="12" srcId="1" destId="11" srcOrd="0" destOrd="0"/>
        <dgm:cxn modelId="23" srcId="2" destId="21" srcOrd="0" destOrd="0"/>
        <dgm:cxn modelId="34" srcId="3" destId="31" srcOrd="0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41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linearFlow">
    <dgm:varLst>
      <dgm:dir/>
      <dgm:animLvl val="lvl"/>
      <dgm:resizeHandles val="exact"/>
    </dgm:varLst>
    <dgm:choose name="Name0">
      <dgm:if name="Name1" func="var" arg="dir" op="equ" val="norm">
        <dgm:alg type="lin"/>
      </dgm:if>
      <dgm:else name="Name2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composite" refType="w"/>
      <dgm:constr type="w" for="ch" ptType="sibTrans" refType="w" refFor="ch" refForName="composite" fact="0.3333"/>
      <dgm:constr type="w" for="des" forName="parTx"/>
      <dgm:constr type="h" for="des" forName="parTx" op="equ"/>
      <dgm:constr type="h" for="des" forName="parSh" op="equ"/>
      <dgm:constr type="w" for="des" forName="desTx"/>
      <dgm:constr type="h" for="des" forName="desTx" op="equ"/>
      <dgm:constr type="w" for="des" forName="parSh"/>
      <dgm:constr type="primFontSz" for="des" forName="parTx" val="65"/>
      <dgm:constr type="secFontSz" for="des" forName="desTx" refType="primFontSz" refFor="des" refForName="parTx" op="equ"/>
      <dgm:constr type="primFontSz" for="des" forName="connTx" refType="primFontSz" refFor="des" refForName="parTx" fact="0.8"/>
      <dgm:constr type="primFontSz" for="des" forName="connTx" refType="primFontSz" refFor="des" refForName="parTx" op="lte" fact="0.8"/>
      <dgm:constr type="h" for="des" forName="parTx" refType="primFontSz" refFor="des" refForName="parTx" fact="0.8"/>
      <dgm:constr type="h" for="des" forName="parSh" refType="primFontSz" refFor="des" refForName="parTx" fact="1.2"/>
      <dgm:constr type="h" for="des" forName="desTx" refType="primFontSz" refFor="des" refForName="parTx" fact="1.6"/>
      <dgm:constr type="h" for="des" forName="parSh" refType="h" refFor="des" refForName="parTx" op="lte" fact="1.5"/>
      <dgm:constr type="h" for="des" forName="parSh" refType="h" refFor="des" refForName="parTx" op="gte" fact="1.5"/>
    </dgm:constrLst>
    <dgm:ruleLst>
      <dgm:rule type="w" for="ch" forName="composite" val="0" fact="NaN" max="NaN"/>
      <dgm:rule type="primFontSz" for="des" forName="parTx" val="5" fact="NaN" max="NaN"/>
    </dgm:ruleLst>
    <dgm:forEach name="Name3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4">
          <dgm:if name="Name5" func="var" arg="dir" op="equ" val="norm">
            <dgm:constrLst>
              <dgm:constr type="h" refType="w" fact="1000"/>
              <dgm:constr type="l" for="ch" forName="parTx"/>
              <dgm:constr type="w" for="ch" forName="parTx" refType="w" fact="0.83"/>
              <dgm:constr type="t" for="ch" forName="parTx"/>
              <dgm:constr type="l" for="ch" forName="parSh"/>
              <dgm:constr type="w" for="ch" forName="parSh" refType="w" refFor="ch" refForName="parTx"/>
              <dgm:constr type="t" for="ch" forName="parSh"/>
              <dgm:constr type="l" for="ch" forName="desTx" refType="w" fact="0.17"/>
              <dgm:constr type="w" for="ch" forName="desTx" refType="w" refFor="ch" refForName="parTx"/>
              <dgm:constr type="t" for="ch" forName="desTx" refType="h" refFor="ch" refForName="parTx"/>
            </dgm:constrLst>
          </dgm:if>
          <dgm:else name="Name6">
            <dgm:constrLst>
              <dgm:constr type="h" refType="w" fact="1000"/>
              <dgm:constr type="l" for="ch" forName="parTx" refType="w" fact="0.17"/>
              <dgm:constr type="w" for="ch" forName="parTx" refType="w" fact="0.83"/>
              <dgm:constr type="t" for="ch" forName="parTx"/>
              <dgm:constr type="l" for="ch" forName="parSh" refType="w" fact="0.15"/>
              <dgm:constr type="w" for="ch" forName="parSh" refType="w" refFor="ch" refForName="parTx"/>
              <dgm:constr type="t" for="ch" forName="parSh"/>
              <dgm:constr type="l" for="ch" forName="desTx"/>
              <dgm:constr type="w" for="ch" forName="desTx" refType="w" refFor="ch" refForName="parTx"/>
              <dgm:constr type="t" for="ch" forName="desTx" refType="h" refFor="ch" refForName="parTx"/>
            </dgm:constrLst>
          </dgm:else>
        </dgm:choose>
        <dgm:ruleLst>
          <dgm:rule type="h" val="INF" fact="NaN" max="NaN"/>
        </dgm:ruleLst>
        <dgm:layoutNode name="parTx">
          <dgm:varLst>
            <dgm:chMax val="0"/>
            <dgm:chPref val="0"/>
            <dgm:bulletEnabled val="1"/>
          </dgm:varLst>
          <dgm:alg type="tx">
            <dgm:param type="parTxLTRAlign" val="l"/>
            <dgm:param type="parTxRTLAlign" val="r"/>
            <dgm:param type="txAnchorVert" val="t"/>
          </dgm:alg>
          <dgm:shape xmlns:r="http://schemas.openxmlformats.org/officeDocument/2006/relationships" type="rect" r:blip="" zOrderOff="1" hideGeom="1">
            <dgm:adjLst>
              <dgm:adj idx="1" val="0.1"/>
            </dgm:adjLst>
          </dgm:shape>
          <dgm:presOf axis="self" ptType="node"/>
          <dgm:constrLst>
            <dgm:constr type="h" refType="w" op="lte" fact="0.4"/>
            <dgm:constr type="bMarg" refType="primFontSz" fact="0.3"/>
            <dgm:constr type="h"/>
          </dgm:constrLst>
          <dgm:ruleLst>
            <dgm:rule type="h" val="INF" fact="NaN" max="NaN"/>
          </dgm:ruleLst>
        </dgm:layoutNode>
        <dgm:layoutNode name="parSh">
          <dgm:alg type="sp"/>
          <dgm:shape xmlns:r="http://schemas.openxmlformats.org/officeDocument/2006/relationships" type="roundRect" r:blip="">
            <dgm:adjLst>
              <dgm:adj idx="1" val="0.1"/>
            </dgm:adjLst>
          </dgm:shape>
          <dgm:presOf axis="self" ptType="node"/>
          <dgm:constrLst>
            <dgm:constr type="h"/>
          </dgm:constrLst>
          <dgm:ruleLst/>
        </dgm:layoutNode>
        <dgm:layoutNode name="desTx" styleLbl="fgAcc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oundRect" r:blip="">
            <dgm:adjLst>
              <dgm:adj idx="1" val="0.1"/>
            </dgm:adjLst>
          </dgm:shape>
          <dgm:presOf axis="des" ptType="node"/>
          <dgm:constrLst>
            <dgm:constr type="secFontSz" val="65"/>
            <dgm:constr type="primFontSz" refType="secFontSz"/>
            <dgm:constr type="h"/>
          </dgm:constrLst>
          <dgm:ruleLst>
            <dgm:rule type="h" val="INF" fact="NaN" max="NaN"/>
          </dgm:ruleLst>
        </dgm:layoutNode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  <dgm:param type="srcNode" val="parTx"/>
            <dgm:param type="dstNode" val="parTx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Tx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1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8/layout/PictureAccentList">
  <dgm:title val=""/>
  <dgm:desc val=""/>
  <dgm:catLst>
    <dgm:cat type="picture" pri="14000"/>
    <dgm:cat type="list" pri="145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12"/>
        <dgm:pt modelId="13"/>
      </dgm:ptLst>
      <dgm:cxnLst>
        <dgm:cxn modelId="4" srcId="0" destId="1" srcOrd="0" destOrd="0"/>
        <dgm:cxn modelId="5" srcId="1" destId="11" srcOrd="0" destOrd="0"/>
        <dgm:cxn modelId="6" srcId="1" destId="12" srcOrd="0" destOrd="0"/>
        <dgm:cxn modelId="14" srcId="1" destId="13" srcOrd="0" destOrd="0"/>
      </dgm:cxnLst>
      <dgm:bg/>
      <dgm:whole/>
    </dgm:dataModel>
  </dgm:clrData>
  <dgm:layoutNode name="layout">
    <dgm:varLst>
      <dgm:chMax/>
      <dgm:chPref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L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primFontSz" for="des" forName="childText" refType="primFontSz" refFor="des" refForName="rootText" op="lte"/>
      <dgm:constr type="w" for="des" forName="rootComposite" refType="w" fact="4"/>
      <dgm:constr type="h" for="des" forName="rootComposite" refType="h"/>
      <dgm:constr type="w" for="des" forName="childComposite" refType="w" refFor="des" refForName="rootComposite"/>
      <dgm:constr type="h" for="des" forName="childComposite" refType="h" refFor="des" refForName="rootComposite"/>
      <dgm:constr type="sibSp" refType="w" refFor="des" refForName="rootComposite" fact="0.1"/>
      <dgm:constr type="sibSp" for="des" forName="childShape" refType="h" refFor="des" refForName="rootComposite" fact="0.12"/>
      <dgm:constr type="sp" for="des" forName="root" refType="h" refFor="des" refForName="rootComposite" fact="0.18"/>
    </dgm:constrLst>
    <dgm:ruleLst/>
    <dgm:forEach name="Name3" axis="ch">
      <dgm:forEach name="Name4" axis="self" ptType="node" cnt="1">
        <dgm:layoutNode name="root">
          <dgm:varLst>
            <dgm:chMax/>
            <dgm:chPref val="4"/>
          </dgm:varLst>
          <dgm:alg type="hierRoot"/>
          <dgm:shape xmlns:r="http://schemas.openxmlformats.org/officeDocument/2006/relationships" r:blip="">
            <dgm:adjLst/>
          </dgm:shape>
          <dgm:presOf/>
          <dgm:constrLst/>
          <dgm:ruleLst/>
          <dgm:layoutNode name="rootComposite">
            <dgm:varLst/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onstrLst>
              <dgm:constr type="l" for="ch" forName="rootText"/>
              <dgm:constr type="t" for="ch" forName="rootText"/>
              <dgm:constr type="w" for="ch" forName="rootText" refType="w"/>
              <dgm:constr type="h" for="ch" forName="rootText" refType="h"/>
            </dgm:constrLst>
            <dgm:ruleLst/>
            <dgm:layoutNode name="rootText" styleLbl="node0">
              <dgm:varLst>
                <dgm:chMax/>
                <dgm:chPref val="4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  <dgm:rule type="primFontSz" val="65" fact="NaN" max="NaN"/>
              </dgm:ruleLst>
            </dgm:layoutNode>
          </dgm:layoutNode>
          <dgm:layoutNode name="childShape">
            <dgm:varLst>
              <dgm:chMax val="0"/>
              <dgm:chPref val="0"/>
            </dgm:varLst>
            <dgm:alg type="hierChild">
              <dgm:param type="chAlign" val="r"/>
              <dgm:param type="linDir" val="fromT"/>
              <dgm:param type="fallback" val="2D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5" axis="ch">
              <dgm:forEach name="Name6" axis="self" ptType="node">
                <dgm:layoutNode name="childComposite">
                  <dgm:varLst>
                    <dgm:chMax val="0"/>
                    <dgm:chPref val="0"/>
                  </dgm:varLst>
                  <dgm:alg type="composite"/>
                  <dgm:shape xmlns:r="http://schemas.openxmlformats.org/officeDocument/2006/relationships" r:blip="">
                    <dgm:adjLst/>
                  </dgm:shape>
                  <dgm:presOf/>
                  <dgm:choose name="Name7">
                    <dgm:if name="Name8" func="var" arg="dir" op="equ" val="norm">
                      <dgm:constrLst>
                        <dgm:constr type="w" for="ch" forName="Image" refType="h"/>
                        <dgm:constr type="h" for="ch" forName="Image" refType="h"/>
                        <dgm:constr type="l" for="ch" forName="Image"/>
                        <dgm:constr type="t" for="ch" forName="Image"/>
                        <dgm:constr type="h" for="ch" forName="childText" refType="h"/>
                        <dgm:constr type="l" for="ch" forName="childText" refType="w" refFor="ch" refForName="Image" fact="1.06"/>
                        <dgm:constr type="t" for="ch" forName="childText"/>
                      </dgm:constrLst>
                    </dgm:if>
                    <dgm:else name="Name9">
                      <dgm:constrLst>
                        <dgm:constr type="w" for="ch" forName="Image" refType="h"/>
                        <dgm:constr type="h" for="ch" forName="Image" refType="h"/>
                        <dgm:constr type="r" for="ch" forName="Image" refType="w"/>
                        <dgm:constr type="t" for="ch" forName="Image"/>
                        <dgm:constr type="h" for="ch" forName="childText" refType="h"/>
                        <dgm:constr type="t" for="ch" forName="childText"/>
                        <dgm:constr type="wOff" for="ch" forName="childText" refType="w" refFor="ch" refForName="Image" fact="-1.06"/>
                      </dgm:constrLst>
                    </dgm:else>
                  </dgm:choose>
                  <dgm:ruleLst/>
                  <dgm:layoutNode name="Image" styleLbl="node1">
                    <dgm:alg type="sp"/>
                    <dgm:shape xmlns:r="http://schemas.openxmlformats.org/officeDocument/2006/relationships" type="roundRect" r:blip="" blipPhldr="1">
                      <dgm:adjLst>
                        <dgm:adj idx="1" val="0.1667"/>
                      </dgm:adjLst>
                    </dgm:shape>
                    <dgm:presOf/>
                  </dgm:layoutNode>
                  <dgm:layoutNode name="childText" styleLbl="lnNode1">
                    <dgm:varLst>
                      <dgm:chMax val="0"/>
                      <dgm:chPref val="0"/>
                      <dgm:bulletEnabled val="1"/>
                    </dgm:varLst>
                    <dgm:alg type="tx"/>
                    <dgm:shape xmlns:r="http://schemas.openxmlformats.org/officeDocument/2006/relationships" type="roundRect" r:blip="">
                      <dgm:adjLst>
                        <dgm:adj idx="1" val="0.1667"/>
                      </dgm:adjLst>
                    </dgm:shape>
                    <dgm:presOf axis="self desOrSelf" ptType="node node" st="1 1" cnt="1 0"/>
                    <dgm:ruleLst>
                      <dgm:rule type="primFontSz" val="5" fact="NaN" max="NaN"/>
                    </dgm:ruleLst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20.xml><?xml version="1.0" encoding="utf-8"?>
<dgm:layoutDef xmlns:dgm="http://schemas.openxmlformats.org/drawingml/2006/diagram" xmlns:a="http://schemas.openxmlformats.org/drawingml/2006/main" uniqueId="urn:microsoft.com/office/officeart/2005/8/layout/vList5">
  <dgm:title val=""/>
  <dgm:desc val=""/>
  <dgm:catLst>
    <dgm:cat type="list" pri="15000"/>
    <dgm:cat type="convert" pri="2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>
          <dgm:param type="linDir" val="fromT"/>
          <dgm:param type="nodeHorzAlign" val="l"/>
        </dgm:alg>
      </dgm:if>
      <dgm:else name="Name3">
        <dgm:alg type="lin">
          <dgm:param type="linDir" val="fromT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linNode" refType="h"/>
      <dgm:constr type="w" for="ch" forName="linNode" refType="w"/>
      <dgm:constr type="h" for="ch" forName="sp" refType="h" fact="0.05"/>
      <dgm:constr type="primFontSz" for="des" forName="parentText" op="equ" val="65"/>
      <dgm:constr type="secFontSz" for="des" forName="descendantText" op="equ"/>
    </dgm:constrLst>
    <dgm:ruleLst/>
    <dgm:forEach name="Name4" axis="ch" ptType="node">
      <dgm:layoutNode name="linNode">
        <dgm:choose name="Name5">
          <dgm:if name="Name6" func="var" arg="dir" op="equ" val="norm">
            <dgm:alg type="lin">
              <dgm:param type="linDir" val="fromL"/>
            </dgm:alg>
          </dgm:if>
          <dgm:else name="Name7">
            <dgm:alg type="lin">
              <dgm:param type="linDir" val="fromR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w" for="ch" forName="parentText" refType="w" fact="0.36"/>
          <dgm:constr type="w" for="ch" forName="descendantText" refType="w" fact="0.64"/>
          <dgm:constr type="h" for="ch" forName="parentText" refType="h"/>
          <dgm:constr type="h" for="ch" forName="descendantText" refType="h" refFor="ch" refForName="parentText" fact="0.8"/>
        </dgm:constrLst>
        <dgm:ruleLst/>
        <dgm:layoutNode name="parentText">
          <dgm:varLst>
            <dgm:chMax val="1"/>
            <dgm:bulletEnabled val="1"/>
          </dgm:varLst>
          <dgm:alg type="tx"/>
          <dgm:shape xmlns:r="http://schemas.openxmlformats.org/officeDocument/2006/relationships" type="roundRect" r:blip="" zOrderOff="3">
            <dgm:adjLst/>
          </dgm:shape>
          <dgm:presOf axis="self" ptType="node"/>
          <dgm:constrLst>
            <dgm:constr type="tMarg" refType="primFontSz" fact="0.15"/>
            <dgm:constr type="bMarg" refType="primFontSz" fact="0.15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choose name="Name8">
          <dgm:if name="Name9" axis="ch" ptType="node" func="cnt" op="gte" val="1">
            <dgm:layoutNode name="descendantText" styleLbl="alignAccFollowNode1">
              <dgm:varLst>
                <dgm:bulletEnabled val="1"/>
              </dgm:varLst>
              <dgm:alg type="tx">
                <dgm:param type="stBulletLvl" val="1"/>
                <dgm:param type="txAnchorVertCh" val="mid"/>
              </dgm:alg>
              <dgm:choose name="Name10">
                <dgm:if name="Name11" func="var" arg="dir" op="equ" val="norm">
                  <dgm:shape xmlns:r="http://schemas.openxmlformats.org/officeDocument/2006/relationships" rot="90" type="round2SameRect" r:blip="">
                    <dgm:adjLst/>
                  </dgm:shape>
                </dgm:if>
                <dgm:else name="Name12">
                  <dgm:shape xmlns:r="http://schemas.openxmlformats.org/officeDocument/2006/relationships" rot="-90" type="round2SameRect" r:blip="">
                    <dgm:adjLst/>
                  </dgm:shape>
                </dgm:else>
              </dgm:choose>
              <dgm:presOf axis="des" ptType="node"/>
              <dgm:constrLst>
                <dgm:constr type="secFontSz" val="65"/>
                <dgm:constr type="primFontSz" refType="secFontSz"/>
                <dgm:constr type="lMarg" refType="secFontSz" fact="0.3"/>
                <dgm:constr type="rMarg" refType="secFontSz" fact="0.3"/>
                <dgm:constr type="tMarg" refType="secFontSz" fact="0.15"/>
                <dgm:constr type="bMarg" refType="secFontSz" fact="0.15"/>
              </dgm:constrLst>
              <dgm:ruleLst>
                <dgm:rule type="secFontSz" val="5" fact="NaN" max="NaN"/>
              </dgm:ruleLst>
            </dgm:layoutNode>
          </dgm:if>
          <dgm:else name="Name13"/>
        </dgm:choose>
      </dgm:layoutNode>
      <dgm:forEach name="Name14" axis="followSib" ptType="sibTrans" cnt="1">
        <dgm:layoutNode name="sp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21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22.xml><?xml version="1.0" encoding="utf-8"?>
<dgm:layoutDef xmlns:dgm="http://schemas.openxmlformats.org/drawingml/2006/diagram" xmlns:a="http://schemas.openxmlformats.org/drawingml/2006/main" uniqueId="urn:microsoft.com/office/officeart/2005/8/layout/vList3">
  <dgm:title val=""/>
  <dgm:desc val=""/>
  <dgm:catLst>
    <dgm:cat type="list" pri="14000"/>
    <dgm:cat type="convert" pri="3000"/>
    <dgm:cat type="picture" pri="27000"/>
    <dgm:cat type="pictureconvert" pri="27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dir/>
      <dgm:resizeHandles val="exact"/>
    </dgm:varLst>
    <dgm:alg type="lin">
      <dgm:param type="linDir" val="fromT"/>
      <dgm:param type="vertAlign" val="mid"/>
      <dgm:param type="horzAlign" val="ctr"/>
    </dgm:alg>
    <dgm:shape xmlns:r="http://schemas.openxmlformats.org/officeDocument/2006/relationships" r:blip="">
      <dgm:adjLst/>
    </dgm:shape>
    <dgm:presOf/>
    <dgm:constrLst>
      <dgm:constr type="w" for="ch" forName="composite" refType="w"/>
      <dgm:constr type="h" for="ch" forName="composite" refType="h"/>
      <dgm:constr type="h" for="ch" forName="spacing" refType="h" refFor="ch" refForName="composite" fact="0.25"/>
      <dgm:constr type="h" for="ch" forName="spacing" refType="w" op="lte" fact="0.1"/>
      <dgm:constr type="primFontSz" for="des" ptType="node" op="equ" val="65"/>
    </dgm:constrLst>
    <dgm:ruleLst/>
    <dgm:forEach name="Name0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hoose name="Name1">
          <dgm:if name="Name2" func="var" arg="dir" op="equ" val="norm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l" for="ch" forName="imgShp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l" for="ch" forName="txShp" refType="w" refFor="ch" refForName="imgShp" fact="0.5"/>
              <dgm:constr type="lMarg" for="ch" forName="txShp" refType="w" refFor="ch" refForName="imgShp" fact="1.25"/>
            </dgm:constrLst>
          </dgm:if>
          <dgm:else name="Name3">
            <dgm:constrLst>
              <dgm:constr type="w" for="ch" forName="imgShp" refType="w" fact="0.335"/>
              <dgm:constr type="h" for="ch" forName="imgShp" refType="w" refFor="ch" refForName="imgShp" op="equ"/>
              <dgm:constr type="h" for="ch" forName="imgShp" refType="h" op="lte"/>
              <dgm:constr type="ctrY" for="ch" forName="imgShp" refType="h" fact="0.5"/>
              <dgm:constr type="r" for="ch" forName="imgShp" refType="w"/>
              <dgm:constr type="w" for="ch" forName="txShp" refType="w" op="equ" fact="0.665"/>
              <dgm:constr type="h" for="ch" forName="txShp" refType="h" refFor="ch" refForName="imgShp" op="equ"/>
              <dgm:constr type="ctrY" for="ch" forName="txShp" refType="h" fact="0.5"/>
              <dgm:constr type="r" for="ch" forName="txShp" refType="ctrX" refFor="ch" refForName="imgShp"/>
              <dgm:constr type="rMarg" for="ch" forName="txShp" refType="w" refFor="ch" refForName="imgShp" fact="1.25"/>
            </dgm:constrLst>
          </dgm:else>
        </dgm:choose>
        <dgm:ruleLst/>
        <dgm:layoutNode name="imgShp" styleLbl="fgImgPlace1">
          <dgm:alg type="sp"/>
          <dgm:shape xmlns:r="http://schemas.openxmlformats.org/officeDocument/2006/relationships" type="ellipse" r:blip="" blipPhldr="1">
            <dgm:adjLst/>
          </dgm:shape>
          <dgm:presOf/>
          <dgm:constrLst/>
          <dgm:ruleLst/>
        </dgm:layoutNode>
        <dgm:layoutNode name="txShp">
          <dgm:varLst>
            <dgm:bulletEnabled val="1"/>
          </dgm:varLst>
          <dgm:alg type="tx"/>
          <dgm:choose name="Name4">
            <dgm:if name="Name5" func="var" arg="dir" op="equ" val="norm">
              <dgm:shape xmlns:r="http://schemas.openxmlformats.org/officeDocument/2006/relationships" rot="180" type="homePlate" r:blip="" zOrderOff="-1">
                <dgm:adjLst/>
              </dgm:shape>
            </dgm:if>
            <dgm:else name="Name6">
              <dgm:shape xmlns:r="http://schemas.openxmlformats.org/officeDocument/2006/relationships" type="homePlate" r:blip="" zOrderOff="-1">
                <dgm:adjLst/>
              </dgm:shape>
            </dgm:else>
          </dgm:choose>
          <dgm:presOf axis="desOrSelf" ptType="node"/>
          <dgm:constrLst>
            <dgm:constr type="tMarg" refType="primFontSz" fact="0.3"/>
            <dgm:constr type="bMarg" refType="primFontSz" fact="0.3"/>
          </dgm:constrLst>
          <dgm:ruleLst>
            <dgm:rule type="primFontSz" val="5" fact="NaN" max="NaN"/>
          </dgm:ruleLst>
        </dgm:layoutNode>
      </dgm:layoutNode>
      <dgm:forEach name="Name7" axis="followSib" ptType="sibTrans" cnt="1">
        <dgm:layoutNode name="spacing">
          <dgm:alg type="sp"/>
          <dgm:shape xmlns:r="http://schemas.openxmlformats.org/officeDocument/2006/relationships" r:blip="">
            <dgm:adjLst/>
          </dgm:shape>
          <dgm:presOf axis="self"/>
          <dgm:constrLst/>
          <dgm:ruleLst/>
        </dgm:layoutNode>
      </dgm:forEach>
    </dgm:forEach>
  </dgm:layoutNode>
</dgm:layoutDef>
</file>

<file path=ppt/diagrams/layout23.xml><?xml version="1.0" encoding="utf-8"?>
<dgm:layoutDef xmlns:dgm="http://schemas.openxmlformats.org/drawingml/2006/diagram" xmlns:a="http://schemas.openxmlformats.org/drawingml/2006/main" uniqueId="urn:microsoft.com/office/officeart/2005/8/layout/process2">
  <dgm:title val=""/>
  <dgm:desc val=""/>
  <dgm:catLst>
    <dgm:cat type="process" pri="13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Flow">
    <dgm:varLst>
      <dgm:resizeHandles val="exact"/>
    </dgm:varLst>
    <dgm:alg type="lin">
      <dgm:param type="linDir" val="fromT"/>
    </dgm:alg>
    <dgm:shape xmlns:r="http://schemas.openxmlformats.org/officeDocument/2006/relationships" r:blip="">
      <dgm:adjLst/>
    </dgm:shape>
    <dgm:presOf/>
    <dgm:constrLst>
      <dgm:constr type="h" for="ch" ptType="node" refType="h"/>
      <dgm:constr type="h" for="ch" ptType="sibTrans" refType="h" refFor="ch" refPtType="node" fact="0.5"/>
      <dgm:constr type="w" for="ch" ptType="node" op="equ"/>
      <dgm:constr type="primFontSz" for="ch" ptType="node" op="equ" val="65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choose name="Name0">
          <dgm:if name="Name1" axis="root des" ptType="all node" func="maxDepth" op="gt" val="1">
            <dgm:alg type="tx">
              <dgm:param type="parTxLTRAlign" val="l"/>
              <dgm:param type="parTxRTLAlign" val="r"/>
              <dgm:param type="txAnchorVertCh" val="mid"/>
            </dgm:alg>
          </dgm:if>
          <dgm:else name="Name2">
            <dgm:alg type="tx"/>
          </dgm:else>
        </dgm:choose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w" refType="h" fact="1.8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w" val="NaN" fact="4" max="NaN"/>
          <dgm:rule type="primFontSz" val="5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w" refType="h" fact="0.9"/>
            <dgm:constr type="connDist"/>
            <dgm:constr type="wArH" refType="w" fact="0.5"/>
            <dgm:constr type="hArH" refType="w"/>
            <dgm:constr type="stemThick" refType="w" fact="0.6"/>
            <dgm:constr type="begPad" refType="connDist" fact="0.125"/>
            <dgm:constr type="endPad" refType="connDist" fact="0.125"/>
          </dgm:constrLst>
          <dgm:ruleLst/>
          <dgm:layoutNode name="connectorText">
            <dgm:alg type="tx">
              <dgm:param type="autoTxRot" val="upr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Process11">
  <dgm:title val=""/>
  <dgm:desc val=""/>
  <dgm:catLst>
    <dgm:cat type="process" pri="8000"/>
    <dgm:cat type="convert" pri="14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alg type="composite"/>
    <dgm:shape xmlns:r="http://schemas.openxmlformats.org/officeDocument/2006/relationships" r:blip="">
      <dgm:adjLst/>
    </dgm:shape>
    <dgm:presOf/>
    <dgm:choose name="Name1">
      <dgm:if name="Name2" func="var" arg="dir" op="equ" val="norm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l" for="ch" forName="arrow"/>
          <dgm:constr type="w" for="ch" forName="points" refType="w" fact="0.9"/>
          <dgm:constr type="h" for="ch" forName="points" refType="h"/>
          <dgm:constr type="t" for="ch" forName="points"/>
          <dgm:constr type="l" for="ch" forName="points"/>
        </dgm:constrLst>
      </dgm:if>
      <dgm:else name="Name3">
        <dgm:constrLst>
          <dgm:constr type="w" for="ch" forName="arrow" refType="w"/>
          <dgm:constr type="h" for="ch" forName="arrow" refType="h" fact="0.4"/>
          <dgm:constr type="ctrY" for="ch" forName="arrow" refType="h" fact="0.5"/>
          <dgm:constr type="r" for="ch" forName="arrow" refType="w"/>
          <dgm:constr type="w" for="ch" forName="points" refType="w" fact="0.9"/>
          <dgm:constr type="h" for="ch" forName="points" refType="h"/>
          <dgm:constr type="t" for="ch" forName="points"/>
          <dgm:constr type="r" for="ch" forName="points" refType="w"/>
        </dgm:constrLst>
      </dgm:else>
    </dgm:choose>
    <dgm:ruleLst/>
    <dgm:layoutNode name="arrow" styleLbl="bgShp">
      <dgm:alg type="sp"/>
      <dgm:choose name="Name4">
        <dgm:if name="Name5" func="var" arg="dir" op="equ" val="norm">
          <dgm:shape xmlns:r="http://schemas.openxmlformats.org/officeDocument/2006/relationships" type="notchedRightArrow" r:blip="">
            <dgm:adjLst/>
          </dgm:shape>
        </dgm:if>
        <dgm:else name="Name6">
          <dgm:shape xmlns:r="http://schemas.openxmlformats.org/officeDocument/2006/relationships" rot="180" type="notchedRightArrow" r:blip="">
            <dgm:adjLst/>
          </dgm:shape>
        </dgm:else>
      </dgm:choose>
      <dgm:presOf/>
      <dgm:constrLst/>
      <dgm:ruleLst/>
    </dgm:layoutNode>
    <dgm:layoutNode name="points">
      <dgm:choose name="Name7">
        <dgm:if name="Name8" func="var" arg="dir" op="equ" val="norm">
          <dgm:alg type="lin">
            <dgm:param type="linDir" val="fromL"/>
          </dgm:alg>
        </dgm:if>
        <dgm:else name="Name9">
          <dgm:alg type="lin">
            <dgm:param type="linDir" val="fromR"/>
          </dgm:alg>
        </dgm:else>
      </dgm:choose>
      <dgm:shape xmlns:r="http://schemas.openxmlformats.org/officeDocument/2006/relationships" r:blip="">
        <dgm:adjLst/>
      </dgm:shape>
      <dgm:presOf/>
      <dgm:constrLst>
        <dgm:constr type="w" for="ch" forName="compositeA" refType="w"/>
        <dgm:constr type="h" for="ch" forName="compositeA" refType="h"/>
        <dgm:constr type="w" for="ch" forName="compositeB" refType="w" refFor="ch" refForName="compositeA" op="equ"/>
        <dgm:constr type="h" for="ch" forName="compositeB" refType="h" refFor="ch" refForName="compositeA" op="equ"/>
        <dgm:constr type="primFontSz" for="des" ptType="node" op="equ" val="65"/>
        <dgm:constr type="w" for="ch" forName="space" refType="w" refFor="ch" refForName="compositeA" op="equ" fact="0.05"/>
      </dgm:constrLst>
      <dgm:ruleLst/>
      <dgm:forEach name="Name10" axis="ch" ptType="node">
        <dgm:choose name="Name11">
          <dgm:if name="Name12" axis="self" ptType="node" func="posOdd" op="equ" val="1">
            <dgm:layoutNode name="compositeA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A" refType="w"/>
                <dgm:constr type="h" for="ch" forName="textA" refType="h" fact="0.4"/>
                <dgm:constr type="t" for="ch" forName="textA"/>
                <dgm:constr type="l" for="ch" forName="textA"/>
                <dgm:constr type="h" for="ch" forName="circleA" refType="h" fact="0.1"/>
                <dgm:constr type="h" for="ch" forName="circleA" refType="w" op="lte"/>
                <dgm:constr type="w" for="ch" forName="circleA" refType="h" refFor="ch" refForName="circleA" op="equ"/>
                <dgm:constr type="ctrY" for="ch" forName="circleA" refType="h" fact="0.5"/>
                <dgm:constr type="ctrX" for="ch" forName="circleA" refType="w" refFor="ch" refForName="textA" fact="0.5"/>
                <dgm:constr type="w" for="ch" forName="spaceA" refType="w"/>
                <dgm:constr type="h" for="ch" forName="spaceA" refType="h" fact="0.4"/>
                <dgm:constr type="b" for="ch" forName="spaceA" refType="h"/>
                <dgm:constr type="l" for="ch" forName="spaceA"/>
              </dgm:constrLst>
              <dgm:ruleLst/>
              <dgm:layoutNode name="textA" styleLbl="revTx">
                <dgm:varLst>
                  <dgm:bulletEnabled val="1"/>
                </dgm:varLst>
                <dgm:alg type="tx">
                  <dgm:param type="txAnchorVert" val="b"/>
                  <dgm:param type="txAnchorVertCh" val="b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A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A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13">
            <dgm:layoutNode name="compositeB">
              <dgm:alg type="composite"/>
              <dgm:shape xmlns:r="http://schemas.openxmlformats.org/officeDocument/2006/relationships" r:blip="">
                <dgm:adjLst/>
              </dgm:shape>
              <dgm:presOf/>
              <dgm:constrLst>
                <dgm:constr type="w" for="ch" forName="textB" refType="w"/>
                <dgm:constr type="h" for="ch" forName="textB" refType="h" fact="0.4"/>
                <dgm:constr type="b" for="ch" forName="textB" refType="h"/>
                <dgm:constr type="l" for="ch" forName="textB"/>
                <dgm:constr type="h" for="ch" forName="circleB" refType="h" fact="0.1"/>
                <dgm:constr type="w" for="ch" forName="circleB" refType="h" refFor="ch" refForName="circleB" op="equ"/>
                <dgm:constr type="h" for="ch" forName="circleB" refType="w" op="lte"/>
                <dgm:constr type="ctrY" for="ch" forName="circleB" refType="h" fact="0.5"/>
                <dgm:constr type="ctrX" for="ch" forName="circleB" refType="w" refFor="ch" refForName="textB" fact="0.5"/>
                <dgm:constr type="w" for="ch" forName="spaceB" refType="w"/>
                <dgm:constr type="h" for="ch" forName="spaceB" refType="h" fact="0.4"/>
                <dgm:constr type="t" for="ch" forName="spaceB"/>
                <dgm:constr type="l" for="ch" forName="spaceB"/>
              </dgm:constrLst>
              <dgm:ruleLst/>
              <dgm:layoutNode name="textB" styleLbl="revTx">
                <dgm:varLst>
                  <dgm:bulletEnabled val="1"/>
                </dgm:varLst>
                <dgm:alg type="tx">
                  <dgm:param type="txAnchorVert" val="t"/>
                  <dgm:param type="txAnchorVertCh" val="t"/>
                  <dgm:param type="txAnchorHorzCh" val="ctr"/>
                </dgm:alg>
                <dgm:shape xmlns:r="http://schemas.openxmlformats.org/officeDocument/2006/relationships" type="rect" r:blip="">
                  <dgm:adjLst/>
                </dgm:shape>
                <dgm:presOf axis="desOrSelf" ptType="node"/>
                <dgm:constrLst/>
                <dgm:ruleLst>
                  <dgm:rule type="primFontSz" val="5" fact="NaN" max="NaN"/>
                </dgm:ruleLst>
              </dgm:layoutNode>
              <dgm:layoutNode name="circleB">
                <dgm:alg type="sp"/>
                <dgm:shape xmlns:r="http://schemas.openxmlformats.org/officeDocument/2006/relationships" type="ellipse" r:blip="">
                  <dgm:adjLst/>
                </dgm:shape>
                <dgm:presOf/>
                <dgm:constrLst/>
                <dgm:ruleLst/>
              </dgm:layoutNode>
              <dgm:layoutNode name="spaceB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else>
        </dgm:choose>
        <dgm:forEach name="Name14" axis="followSib" ptType="sibTrans" cnt="1">
          <dgm:layoutNode name="space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forEach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5.xml><?xml version="1.0" encoding="utf-8"?>
<dgm:layoutDef xmlns:dgm="http://schemas.openxmlformats.org/drawingml/2006/diagram" xmlns:a="http://schemas.openxmlformats.org/drawingml/2006/main" uniqueId="urn:microsoft.com/office/officeart/2005/8/layout/default">
  <dgm:title val=""/>
  <dgm:desc val=""/>
  <dgm:catLst>
    <dgm:cat type="list" pri="4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diagram">
    <dgm:varLst>
      <dgm:dir/>
      <dgm:resizeHandles val="exact"/>
    </dgm:varLst>
    <dgm:choose name="Name0">
      <dgm:if name="Name1" func="var" arg="dir" op="equ" val="norm">
        <dgm:alg type="snake">
          <dgm:param type="grDir" val="tL"/>
          <dgm:param type="flowDir" val="row"/>
          <dgm:param type="contDir" val="sameDir"/>
          <dgm:param type="off" val="ctr"/>
        </dgm:alg>
      </dgm:if>
      <dgm:else name="Name2">
        <dgm:alg type="snake">
          <dgm:param type="grDir" val="tR"/>
          <dgm:param type="flowDir" val="row"/>
          <dgm:param type="contDir" val="sameDir"/>
          <dgm:param type="off" val="ct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node" refType="w"/>
      <dgm:constr type="h" for="ch" forName="node" refType="w" refFor="ch" refForName="node" fact="0.6"/>
      <dgm:constr type="w" for="ch" forName="sibTrans" refType="w" refFor="ch" refForName="node" fact="0.1"/>
      <dgm:constr type="sp" refType="w" refFor="ch" refForName="sibTrans"/>
      <dgm:constr type="primFontSz" for="ch" forName="node" op="equ" val="65"/>
    </dgm:constrLst>
    <dgm:ruleLst/>
    <dgm:forEach name="Name3" axis="ch" ptType="node">
      <dgm:layoutNode name="node">
        <dgm:varLst>
          <dgm:bulletEnabled val="1"/>
        </dgm:varLst>
        <dgm:alg type="tx"/>
        <dgm:shape xmlns:r="http://schemas.openxmlformats.org/officeDocument/2006/relationships" type="rect" r:blip="">
          <dgm:adjLst/>
        </dgm:shape>
        <dgm:presOf axis="desOrSelf" ptType="node"/>
        <dgm:constrLst>
          <dgm:constr type="lMarg" refType="primFontSz" fact="0.3"/>
          <dgm:constr type="rMarg" refType="primFontSz" fact="0.3"/>
          <dgm:constr type="tMarg" refType="primFontSz" fact="0.3"/>
          <dgm:constr type="bMarg" refType="primFontSz" fact="0.3"/>
        </dgm:constrLst>
        <dgm:ruleLst>
          <dgm:rule type="primFontSz" val="5" fact="NaN" max="NaN"/>
        </dgm:ruleLst>
      </dgm:layoutNode>
      <dgm:forEach name="Name4" axis="followSib" ptType="sibTrans" cnt="1">
        <dgm:layoutNode name="sibTran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6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layout7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layout8.xml><?xml version="1.0" encoding="utf-8"?>
<dgm:layoutDef xmlns:dgm="http://schemas.openxmlformats.org/drawingml/2006/diagram" xmlns:a="http://schemas.openxmlformats.org/drawingml/2006/main" uniqueId="urn:microsoft.com/office/officeart/2005/8/layout/matrix3">
  <dgm:title val=""/>
  <dgm:desc val=""/>
  <dgm:catLst>
    <dgm:cat type="matrix" pri="1000"/>
    <dgm:cat type="convert" pri="18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0" destOrd="0"/>
        <dgm:cxn modelId="8" srcId="0" destId="4" srcOrd="1" destOrd="0"/>
      </dgm:cxnLst>
      <dgm:bg/>
      <dgm:whole/>
    </dgm:dataModel>
  </dgm:sampData>
  <dgm:styleData useDef="1">
    <dgm:dataModel>
      <dgm:ptLst/>
      <dgm:bg/>
      <dgm:whole/>
    </dgm:dataModel>
  </dgm:styleData>
  <dgm:clrData useDef="1">
    <dgm:dataModel>
      <dgm:ptLst/>
      <dgm:bg/>
      <dgm:whole/>
    </dgm:dataModel>
  </dgm:clrData>
  <dgm:layoutNode name="matrix">
    <dgm:varLst>
      <dgm:chMax val="1"/>
      <dgm:dir/>
      <dgm:resizeHandles val="exact"/>
    </dgm:varLst>
    <dgm:alg type="composite">
      <dgm:param type="ar" val="1"/>
    </dgm:alg>
    <dgm:shape xmlns:r="http://schemas.openxmlformats.org/officeDocument/2006/relationships" r:blip="">
      <dgm:adjLst/>
    </dgm:shape>
    <dgm:presOf/>
    <dgm:choose name="Name0">
      <dgm:if name="Name1" func="var" arg="dir" op="equ" val="norm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29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71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29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71"/>
          <dgm:constr type="ctrY" for="ch" forName="quad4" refType="h" fact="0.71"/>
          <dgm:constr type="primFontSz" for="des" ptType="node" op="equ" val="65"/>
        </dgm:constrLst>
      </dgm:if>
      <dgm:else name="Name2">
        <dgm:constrLst>
          <dgm:constr type="w" for="ch" forName="diamond" refType="w"/>
          <dgm:constr type="h" for="ch" forName="diamond" refType="h"/>
          <dgm:constr type="w" for="ch" forName="quad1" refType="w" fact="0.39"/>
          <dgm:constr type="h" for="ch" forName="quad1" refType="h" fact="0.39"/>
          <dgm:constr type="ctrX" for="ch" forName="quad1" refType="w" fact="0.71"/>
          <dgm:constr type="ctrY" for="ch" forName="quad1" refType="h" fact="0.29"/>
          <dgm:constr type="w" for="ch" forName="quad2" refType="w" fact="0.39"/>
          <dgm:constr type="h" for="ch" forName="quad2" refType="h" fact="0.39"/>
          <dgm:constr type="ctrX" for="ch" forName="quad2" refType="w" fact="0.29"/>
          <dgm:constr type="ctrY" for="ch" forName="quad2" refType="h" fact="0.29"/>
          <dgm:constr type="w" for="ch" forName="quad3" refType="w" fact="0.39"/>
          <dgm:constr type="h" for="ch" forName="quad3" refType="h" fact="0.39"/>
          <dgm:constr type="ctrX" for="ch" forName="quad3" refType="w" fact="0.71"/>
          <dgm:constr type="ctrY" for="ch" forName="quad3" refType="h" fact="0.71"/>
          <dgm:constr type="w" for="ch" forName="quad4" refType="w" fact="0.39"/>
          <dgm:constr type="h" for="ch" forName="quad4" refType="h" fact="0.39"/>
          <dgm:constr type="ctrX" for="ch" forName="quad4" refType="w" fact="0.29"/>
          <dgm:constr type="ctrY" for="ch" forName="quad4" refType="h" fact="0.71"/>
          <dgm:constr type="primFontSz" for="des" ptType="node" op="equ" val="65"/>
        </dgm:constrLst>
      </dgm:else>
    </dgm:choose>
    <dgm:ruleLst/>
    <dgm:choose name="Name3">
      <dgm:if name="Name4" axis="ch" ptType="node" func="cnt" op="gte" val="1">
        <dgm:layoutNode name="diamond" styleLbl="bgShp">
          <dgm:alg type="sp"/>
          <dgm:shape xmlns:r="http://schemas.openxmlformats.org/officeDocument/2006/relationships" type="diamond" r:blip="">
            <dgm:adjLst/>
          </dgm:shape>
          <dgm:presOf/>
          <dgm:constrLst>
            <dgm:constr type="w" refType="h" op="equ"/>
          </dgm:constrLst>
          <dgm:ruleLst/>
        </dgm:layoutNode>
        <dgm:layoutNode name="quad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2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3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3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quad4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4 1" cnt="1 0"/>
          <dgm:constrLst>
            <dgm:constr type="w" refType="h" op="equ"/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</dgm:if>
      <dgm:else name="Name5"/>
    </dgm:choose>
  </dgm:layoutNode>
</dgm:layoutDef>
</file>

<file path=ppt/diagrams/layout9.xml><?xml version="1.0" encoding="utf-8"?>
<dgm:layoutDef xmlns:dgm="http://schemas.openxmlformats.org/drawingml/2006/diagram" xmlns:a="http://schemas.openxmlformats.org/drawingml/2006/main" uniqueId="urn:microsoft.com/office/officeart/2005/8/layout/hList1">
  <dgm:title val=""/>
  <dgm:desc val=""/>
  <dgm:catLst>
    <dgm:cat type="list" pri="5000"/>
    <dgm:cat type="convert" pri="5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32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  <dgm:cxn modelId="13" srcId="1" destId="11" srcOrd="0" destOrd="0"/>
        <dgm:cxn modelId="14" srcId="1" destId="12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34" srcId="3" destId="32" srcOrd="1" destOrd="0"/>
      </dgm:cxnLst>
      <dgm:bg/>
      <dgm:whole/>
    </dgm:dataModel>
  </dgm:sampData>
  <dgm:styleData>
    <dgm:dataModel>
      <dgm:ptLst>
        <dgm:pt modelId="0" type="doc"/>
        <dgm:pt modelId="1">
          <dgm:prSet phldr="1"/>
        </dgm:pt>
        <dgm:pt modelId="2">
          <dgm:prSet phldr="1"/>
        </dgm:pt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animLvl val="lvl"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h" for="ch" forName="composite" refType="h"/>
      <dgm:constr type="w" for="ch" forName="composite" refType="w"/>
      <dgm:constr type="w" for="des" forName="parTx"/>
      <dgm:constr type="h" for="des" forName="parTx" op="equ"/>
      <dgm:constr type="w" for="des" forName="desTx"/>
      <dgm:constr type="h" for="des" forName="desTx" op="equ"/>
      <dgm:constr type="primFontSz" for="des" forName="parTx" val="65"/>
      <dgm:constr type="secFontSz" for="des" forName="desTx" refType="primFontSz" refFor="des" refForName="parTx" op="equ"/>
      <dgm:constr type="h" for="des" forName="parTx" refType="primFontSz" refFor="des" refForName="parTx" fact="0.8"/>
      <dgm:constr type="h" for="des" forName="desTx" refType="primFontSz" refFor="des" refForName="parTx" fact="1.22"/>
      <dgm:constr type="w" for="ch" forName="space" refType="w" refFor="ch" refForName="composite" op="equ" fact="0.14"/>
    </dgm:constrLst>
    <dgm:ruleLst>
      <dgm:rule type="w" for="ch" forName="composite" val="0" fact="NaN" max="NaN"/>
      <dgm:rule type="primFontSz" for="des" forName="parTx" val="5" fact="NaN" max="NaN"/>
    </dgm:ruleLst>
    <dgm:forEach name="Name4" axis="ch" ptType="node">
      <dgm:layoutNode name="composite">
        <dgm:alg type="composite"/>
        <dgm:shape xmlns:r="http://schemas.openxmlformats.org/officeDocument/2006/relationships" r:blip="">
          <dgm:adjLst/>
        </dgm:shape>
        <dgm:presOf/>
        <dgm:constrLst>
          <dgm:constr type="l" for="ch" forName="parTx"/>
          <dgm:constr type="w" for="ch" forName="parTx" refType="w"/>
          <dgm:constr type="t" for="ch" forName="parTx"/>
          <dgm:constr type="l" for="ch" forName="desTx"/>
          <dgm:constr type="w" for="ch" forName="desTx" refType="w" refFor="ch" refForName="parTx"/>
          <dgm:constr type="t" for="ch" forName="desTx" refType="h" refFor="ch" refForName="parTx"/>
        </dgm:constrLst>
        <dgm:ruleLst>
          <dgm:rule type="h" val="INF" fact="NaN" max="NaN"/>
        </dgm:ruleLst>
        <dgm:layoutNode name="parTx" styleLbl="alignNode1">
          <dgm:varLst>
            <dgm:chMax val="0"/>
            <dgm:chPref val="0"/>
            <dgm:bulletEnabled val="1"/>
          </dgm:varLst>
          <dgm:alg type="tx"/>
          <dgm:shape xmlns:r="http://schemas.openxmlformats.org/officeDocument/2006/relationships" type="rect" r:blip="">
            <dgm:adjLst/>
          </dgm:shape>
          <dgm:presOf axis="self" ptType="node"/>
          <dgm:constrLst>
            <dgm:constr type="h" refType="w" op="lte" fact="0.4"/>
            <dgm:constr type="h"/>
            <dgm:constr type="tMarg" refType="primFontSz" fact="0.32"/>
            <dgm:constr type="bMarg" refType="primFontSz" fact="0.32"/>
          </dgm:constrLst>
          <dgm:ruleLst>
            <dgm:rule type="h" val="INF" fact="NaN" max="NaN"/>
          </dgm:ruleLst>
        </dgm:layoutNode>
        <dgm:layoutNode name="desTx" styleLbl="alignAccFollowNode1">
          <dgm:varLst>
            <dgm:bulletEnabled val="1"/>
          </dgm:varLst>
          <dgm:alg type="tx">
            <dgm:param type="stBulletLvl" val="1"/>
          </dgm:alg>
          <dgm:shape xmlns:r="http://schemas.openxmlformats.org/officeDocument/2006/relationships" type="rect" r:blip="">
            <dgm:adjLst/>
          </dgm:shape>
          <dgm:presOf axis="des" ptType="node"/>
          <dgm:constrLst>
            <dgm:constr type="secFontSz" val="65"/>
            <dgm:constr type="primFontSz" refType="secFontSz"/>
            <dgm:constr type="h"/>
            <dgm:constr type="lMarg" refType="primFontSz" fact="0.42"/>
            <dgm:constr type="tMarg" refType="primFontSz" fact="0.42"/>
            <dgm:constr type="bMarg" refType="primFontSz" fact="0.63"/>
          </dgm:constrLst>
          <dgm:ruleLst>
            <dgm:rule type="h" val="INF" fact="NaN" max="NaN"/>
          </dgm:ruleLst>
        </dgm:layoutNode>
      </dgm:layoutNode>
      <dgm:forEach name="Name5" axis="followSib" ptType="sibTrans" cnt="1">
        <dgm:layoutNode name="space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1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0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5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6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7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8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9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468313" y="243069"/>
            <a:ext cx="5903912" cy="458788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/>
            </a:lvl1pPr>
          </a:lstStyle>
          <a:p>
            <a:r>
              <a:rPr lang="en-US" b="1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sz="quarter" idx="1"/>
          </p:nvPr>
        </p:nvSpPr>
        <p:spPr>
          <a:xfrm>
            <a:off x="5483506" y="8777812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9CCCC6FF-03A8-4A64-864C-6B03727F4A66}" type="datetime1">
              <a:rPr lang="de-DE" sz="800" smtClean="0"/>
              <a:t>02.08.2024</a:t>
            </a:fld>
            <a:endParaRPr lang="en-US" sz="800"/>
          </a:p>
        </p:txBody>
      </p:sp>
      <p:sp>
        <p:nvSpPr>
          <p:cNvPr id="4" name="Fußzeilenplatzhalter 3"/>
          <p:cNvSpPr>
            <a:spLocks noGrp="1"/>
          </p:cNvSpPr>
          <p:nvPr>
            <p:ph type="ftr" sz="quarter" idx="2"/>
          </p:nvPr>
        </p:nvSpPr>
        <p:spPr>
          <a:xfrm>
            <a:off x="468313" y="8777813"/>
            <a:ext cx="450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1200"/>
            </a:lvl1pPr>
          </a:lstStyle>
          <a:p>
            <a:r>
              <a:rPr lang="en-US" sz="800"/>
              <a:t>Universität Stuttgart</a:t>
            </a:r>
          </a:p>
        </p:txBody>
      </p:sp>
      <p:sp>
        <p:nvSpPr>
          <p:cNvPr id="5" name="Foliennummernplatzhalter 4"/>
          <p:cNvSpPr>
            <a:spLocks noGrp="1"/>
          </p:cNvSpPr>
          <p:nvPr>
            <p:ph type="sldNum" sz="quarter" idx="3"/>
          </p:nvPr>
        </p:nvSpPr>
        <p:spPr>
          <a:xfrm>
            <a:off x="6270195" y="8777813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1200"/>
            </a:lvl1pPr>
          </a:lstStyle>
          <a:p>
            <a:pPr algn="l"/>
            <a:fld id="{EE9A79A6-2547-4C8F-B0ED-316280A1A122}" type="slidenum">
              <a:rPr lang="en-US" sz="800" smtClean="0"/>
              <a:pPr algn="l"/>
              <a:t>‹Nr.›</a:t>
            </a:fld>
            <a:endParaRPr lang="en-US" sz="800"/>
          </a:p>
        </p:txBody>
      </p:sp>
    </p:spTree>
    <p:extLst>
      <p:ext uri="{BB962C8B-B14F-4D97-AF65-F5344CB8AC3E}">
        <p14:creationId xmlns:p14="http://schemas.microsoft.com/office/powerpoint/2010/main" val="2561533372"/>
      </p:ext>
    </p:extLst>
  </p:cSld>
  <p:clrMap bg1="lt1" tx1="dk1" bg2="lt2" tx2="dk2" accent1="accent1" accent2="accent2" accent3="accent3" accent4="accent4" accent5="accent5" accent6="accent6" hlink="hlink" folHlink="folHlink"/>
  <p:hf/>
  <p:extLst>
    <p:ext uri="{56416CCD-93CA-4268-BC5B-53C4BB910035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pos="4014" userDrawn="1">
          <p15:clr>
            <a:srgbClr val="F26B43"/>
          </p15:clr>
        </p15:guide>
      </p15:sldGuideLst>
    </p:ext>
  </p:extLst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Kopfzeilenplatzhalter 1"/>
          <p:cNvSpPr>
            <a:spLocks noGrp="1"/>
          </p:cNvSpPr>
          <p:nvPr>
            <p:ph type="hdr" sz="quarter"/>
          </p:nvPr>
        </p:nvSpPr>
        <p:spPr>
          <a:xfrm>
            <a:off x="347680" y="256832"/>
            <a:ext cx="6113274" cy="475050"/>
          </a:xfrm>
          <a:prstGeom prst="rect">
            <a:avLst/>
          </a:prstGeom>
        </p:spPr>
        <p:txBody>
          <a:bodyPr vert="horz" lIns="0" tIns="0" rIns="0" bIns="0" rtlCol="0"/>
          <a:lstStyle>
            <a:lvl1pPr algn="l">
              <a:defRPr sz="1200" b="1"/>
            </a:lvl1pPr>
          </a:lstStyle>
          <a:p>
            <a:r>
              <a:rPr lang="en-US"/>
              <a:t>Titel der Präsentation</a:t>
            </a:r>
          </a:p>
        </p:txBody>
      </p:sp>
      <p:sp>
        <p:nvSpPr>
          <p:cNvPr id="3" name="Datumsplatzhalter 2"/>
          <p:cNvSpPr>
            <a:spLocks noGrp="1"/>
          </p:cNvSpPr>
          <p:nvPr>
            <p:ph type="dt" idx="1"/>
          </p:nvPr>
        </p:nvSpPr>
        <p:spPr>
          <a:xfrm>
            <a:off x="5295600" y="8776800"/>
            <a:ext cx="648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fld id="{BAD8CB90-CF30-4692-9522-8D6C4C2F11F5}" type="datetime1">
              <a:rPr lang="de-DE" smtClean="0"/>
              <a:t>02.08.2024</a:t>
            </a:fld>
            <a:endParaRPr lang="en-US"/>
          </a:p>
        </p:txBody>
      </p:sp>
      <p:sp>
        <p:nvSpPr>
          <p:cNvPr id="4" name="Folienbildplatzhalter 3"/>
          <p:cNvSpPr>
            <a:spLocks noGrp="1" noRot="1" noChangeAspect="1"/>
          </p:cNvSpPr>
          <p:nvPr>
            <p:ph type="sldImg" idx="2"/>
          </p:nvPr>
        </p:nvSpPr>
        <p:spPr>
          <a:xfrm>
            <a:off x="6350" y="1020763"/>
            <a:ext cx="6792913" cy="3821112"/>
          </a:xfrm>
          <a:prstGeom prst="rect">
            <a:avLst/>
          </a:prstGeom>
          <a:noFill/>
          <a:ln w="6350">
            <a:solidFill>
              <a:schemeClr val="tx1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izenplatzhalter 4"/>
          <p:cNvSpPr>
            <a:spLocks noGrp="1"/>
          </p:cNvSpPr>
          <p:nvPr>
            <p:ph type="body" sz="quarter" idx="3"/>
          </p:nvPr>
        </p:nvSpPr>
        <p:spPr>
          <a:xfrm>
            <a:off x="347992" y="5016760"/>
            <a:ext cx="6112961" cy="3645977"/>
          </a:xfrm>
          <a:prstGeom prst="rect">
            <a:avLst/>
          </a:prstGeom>
        </p:spPr>
        <p:txBody>
          <a:bodyPr vert="horz" lIns="0" tIns="0" rIns="0" bIns="0" rtlCol="0"/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>
          <a:xfrm>
            <a:off x="323850" y="8776800"/>
            <a:ext cx="464415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l">
              <a:defRPr sz="800"/>
            </a:lvl1pPr>
          </a:lstStyle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>
          <a:xfrm>
            <a:off x="6120175" y="8776800"/>
            <a:ext cx="360000" cy="144000"/>
          </a:xfrm>
          <a:prstGeom prst="rect">
            <a:avLst/>
          </a:prstGeom>
        </p:spPr>
        <p:txBody>
          <a:bodyPr vert="horz" lIns="0" tIns="0" rIns="0" bIns="0" rtlCol="0" anchor="t"/>
          <a:lstStyle>
            <a:lvl1pPr algn="r">
              <a:defRPr sz="800"/>
            </a:lvl1pPr>
          </a:lstStyle>
          <a:p>
            <a:fld id="{05DD1DF0-DD4E-4B0C-B0FD-D16D9D2A9750}" type="slidenum">
              <a:rPr lang="en-US" smtClean="0"/>
              <a:pPr/>
              <a:t>‹Nr.›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88985705"/>
      </p:ext>
    </p:extLst>
  </p:cSld>
  <p:clrMap bg1="lt1" tx1="dk1" bg2="lt2" tx2="dk2" accent1="accent1" accent2="accent2" accent3="accent3" accent4="accent4" accent5="accent5" accent6="accent6" hlink="hlink" folHlink="folHlink"/>
  <p:hf/>
  <p:notesStyle>
    <a:lvl1pPr marL="180975" indent="-180975" algn="l" defTabSz="713232" rtl="0" eaLnBrk="1" latinLnBrk="0" hangingPunct="1">
      <a:lnSpc>
        <a:spcPct val="120000"/>
      </a:lnSpc>
      <a:buClr>
        <a:schemeClr val="accent1"/>
      </a:buClr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1pPr>
    <a:lvl2pPr marL="358775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2pPr>
    <a:lvl3pPr marL="538163" indent="-179388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3pPr>
    <a:lvl4pPr marL="719138" indent="-180975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4pPr>
    <a:lvl5pPr marL="896938" indent="-177800" algn="l" defTabSz="713232" rtl="0" eaLnBrk="1" latinLnBrk="0" hangingPunct="1">
      <a:lnSpc>
        <a:spcPct val="120000"/>
      </a:lnSpc>
      <a:buFont typeface="Arial" panose="020B0604020202020204" pitchFamily="34" charset="0"/>
      <a:buChar char="•"/>
      <a:defRPr sz="1000" kern="1200">
        <a:solidFill>
          <a:schemeClr val="tx1"/>
        </a:solidFill>
        <a:latin typeface="+mn-lt"/>
        <a:ea typeface="+mn-ea"/>
        <a:cs typeface="+mn-cs"/>
      </a:defRPr>
    </a:lvl5pPr>
    <a:lvl6pPr marL="1783080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6pPr>
    <a:lvl7pPr marL="2139696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7pPr>
    <a:lvl8pPr marL="2496312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8pPr>
    <a:lvl9pPr marL="2852928" algn="l" defTabSz="713232" rtl="0" eaLnBrk="1" latinLnBrk="0" hangingPunct="1">
      <a:defRPr sz="936" kern="1200">
        <a:solidFill>
          <a:schemeClr val="tx1"/>
        </a:solidFill>
        <a:latin typeface="+mn-lt"/>
        <a:ea typeface="+mn-ea"/>
        <a:cs typeface="+mn-cs"/>
      </a:defRPr>
    </a:lvl9pPr>
  </p:notesStyle>
  <p:extLst>
    <p:ext uri="{620B2872-D7B9-4A21-9093-7833F8D536E1}">
      <p15:sldGuideLst xmlns:p15="http://schemas.microsoft.com/office/powerpoint/2012/main">
        <p15:guide id="1" orient="horz" pos="2880" userDrawn="1">
          <p15:clr>
            <a:srgbClr val="F26B43"/>
          </p15:clr>
        </p15:guide>
        <p15:guide id="2" pos="204" userDrawn="1">
          <p15:clr>
            <a:srgbClr val="F26B43"/>
          </p15:clr>
        </p15:guide>
        <p15:guide id="3" pos="4082" userDrawn="1">
          <p15:clr>
            <a:srgbClr val="F26B43"/>
          </p15:clr>
        </p15:guide>
      </p15:sldGuideLst>
    </p:ext>
  </p:extLst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Hello </a:t>
            </a:r>
            <a:r>
              <a:rPr lang="de-DE" dirty="0" err="1"/>
              <a:t>I‘m</a:t>
            </a:r>
            <a:r>
              <a:rPr lang="de-DE" dirty="0"/>
              <a:t> … and </a:t>
            </a:r>
            <a:r>
              <a:rPr lang="de-DE" dirty="0" err="1"/>
              <a:t>welcome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….</a:t>
            </a:r>
          </a:p>
          <a:p>
            <a:r>
              <a:rPr lang="de-DE" dirty="0"/>
              <a:t>In </a:t>
            </a:r>
            <a:r>
              <a:rPr lang="de-DE" dirty="0" err="1"/>
              <a:t>cooperation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Bosch Smart Home </a:t>
            </a:r>
            <a:r>
              <a:rPr lang="de-DE" dirty="0" err="1"/>
              <a:t>company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38025BE-9BC4-441E-8D82-849349C7F2A0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863737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A64B8E80-A20C-40AA-A2C8-4ECC1F0D5BD6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801745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93986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5913090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This </a:t>
            </a:r>
            <a:r>
              <a:rPr lang="de-DE" dirty="0" err="1"/>
              <a:t>chatbot</a:t>
            </a:r>
            <a:r>
              <a:rPr lang="de-DE" dirty="0"/>
              <a:t> was </a:t>
            </a:r>
            <a:r>
              <a:rPr lang="de-DE" dirty="0" err="1"/>
              <a:t>capable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upon </a:t>
            </a:r>
            <a:r>
              <a:rPr lang="de-DE" dirty="0" err="1"/>
              <a:t>user</a:t>
            </a:r>
            <a:r>
              <a:rPr lang="de-DE" dirty="0"/>
              <a:t> </a:t>
            </a:r>
            <a:r>
              <a:rPr lang="de-DE" dirty="0" err="1"/>
              <a:t>questions</a:t>
            </a:r>
            <a:endParaRPr lang="de-DE" dirty="0"/>
          </a:p>
          <a:p>
            <a:r>
              <a:rPr lang="de-DE" dirty="0"/>
              <a:t>Legends </a:t>
            </a:r>
            <a:r>
              <a:rPr lang="de-DE" dirty="0" err="1"/>
              <a:t>seem</a:t>
            </a:r>
            <a:r>
              <a:rPr lang="de-DE" dirty="0"/>
              <a:t> </a:t>
            </a:r>
            <a:r>
              <a:rPr lang="de-DE" dirty="0" err="1"/>
              <a:t>inappropiate</a:t>
            </a:r>
            <a:r>
              <a:rPr lang="de-DE" dirty="0"/>
              <a:t> but </a:t>
            </a:r>
            <a:r>
              <a:rPr lang="de-DE" dirty="0" err="1"/>
              <a:t>nothing</a:t>
            </a:r>
            <a:r>
              <a:rPr lang="de-DE" dirty="0"/>
              <a:t> was </a:t>
            </a:r>
            <a:r>
              <a:rPr lang="de-DE" dirty="0" err="1"/>
              <a:t>mentioned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paper</a:t>
            </a:r>
            <a:r>
              <a:rPr lang="de-DE" dirty="0"/>
              <a:t> </a:t>
            </a:r>
            <a:r>
              <a:rPr lang="de-DE" dirty="0" err="1"/>
              <a:t>regarding</a:t>
            </a:r>
            <a:r>
              <a:rPr lang="de-DE" dirty="0"/>
              <a:t> </a:t>
            </a:r>
            <a:r>
              <a:rPr lang="de-DE" dirty="0" err="1"/>
              <a:t>this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365922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important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  <a:p>
            <a:r>
              <a:rPr lang="de-DE" dirty="0" err="1"/>
              <a:t>Interesting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that</a:t>
            </a:r>
            <a:r>
              <a:rPr lang="de-DE" dirty="0"/>
              <a:t> </a:t>
            </a:r>
            <a:r>
              <a:rPr lang="de-DE" dirty="0" err="1"/>
              <a:t>both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llama</a:t>
            </a:r>
            <a:r>
              <a:rPr lang="de-DE" dirty="0"/>
              <a:t> </a:t>
            </a:r>
            <a:r>
              <a:rPr lang="de-DE" dirty="0" err="1"/>
              <a:t>based</a:t>
            </a:r>
            <a:endParaRPr lang="de-DE" dirty="0"/>
          </a:p>
          <a:p>
            <a:r>
              <a:rPr lang="de-DE" dirty="0" err="1"/>
              <a:t>Changing</a:t>
            </a:r>
            <a:r>
              <a:rPr lang="de-DE" dirty="0"/>
              <a:t> </a:t>
            </a:r>
            <a:r>
              <a:rPr lang="de-DE" dirty="0" err="1"/>
              <a:t>documentation</a:t>
            </a:r>
            <a:r>
              <a:rPr lang="de-DE" dirty="0"/>
              <a:t>: Gorilla </a:t>
            </a:r>
            <a:r>
              <a:rPr lang="de-DE" dirty="0" err="1"/>
              <a:t>uses</a:t>
            </a:r>
            <a:r>
              <a:rPr lang="de-DE" dirty="0"/>
              <a:t> a „</a:t>
            </a:r>
            <a:r>
              <a:rPr lang="de-DE" dirty="0" err="1"/>
              <a:t>document</a:t>
            </a:r>
            <a:r>
              <a:rPr lang="de-DE" dirty="0"/>
              <a:t> </a:t>
            </a:r>
            <a:r>
              <a:rPr lang="de-DE" dirty="0" err="1"/>
              <a:t>retriever</a:t>
            </a:r>
            <a:r>
              <a:rPr lang="de-DE" dirty="0"/>
              <a:t>“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adapting</a:t>
            </a:r>
            <a:r>
              <a:rPr lang="de-DE" dirty="0"/>
              <a:t> real time </a:t>
            </a:r>
            <a:r>
              <a:rPr lang="de-DE" dirty="0" err="1"/>
              <a:t>changes</a:t>
            </a:r>
            <a:endParaRPr lang="de-DE" dirty="0"/>
          </a:p>
          <a:p>
            <a:r>
              <a:rPr lang="de-DE" dirty="0"/>
              <a:t>Use JSON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function</a:t>
            </a:r>
            <a:r>
              <a:rPr lang="de-DE" dirty="0"/>
              <a:t> </a:t>
            </a:r>
            <a:r>
              <a:rPr lang="de-DE" dirty="0" err="1"/>
              <a:t>calling</a:t>
            </a:r>
            <a:r>
              <a:rPr lang="de-DE" dirty="0"/>
              <a:t> </a:t>
            </a:r>
            <a:r>
              <a:rPr lang="de-DE" dirty="0" err="1"/>
              <a:t>since</a:t>
            </a:r>
            <a:r>
              <a:rPr lang="de-DE" dirty="0"/>
              <a:t> </a:t>
            </a:r>
            <a:r>
              <a:rPr lang="de-DE" dirty="0" err="1"/>
              <a:t>usual</a:t>
            </a:r>
            <a:r>
              <a:rPr lang="de-DE" dirty="0"/>
              <a:t> </a:t>
            </a:r>
            <a:r>
              <a:rPr lang="de-DE" dirty="0" err="1"/>
              <a:t>models</a:t>
            </a:r>
            <a:r>
              <a:rPr lang="de-DE" dirty="0"/>
              <a:t> </a:t>
            </a:r>
            <a:r>
              <a:rPr lang="de-DE" dirty="0" err="1"/>
              <a:t>are</a:t>
            </a:r>
            <a:r>
              <a:rPr lang="de-DE" dirty="0"/>
              <a:t> </a:t>
            </a:r>
            <a:r>
              <a:rPr lang="de-DE" dirty="0" err="1"/>
              <a:t>able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generate</a:t>
            </a:r>
            <a:r>
              <a:rPr lang="de-DE" dirty="0"/>
              <a:t> </a:t>
            </a:r>
            <a:r>
              <a:rPr lang="de-DE" dirty="0" err="1"/>
              <a:t>json</a:t>
            </a:r>
            <a:r>
              <a:rPr lang="de-DE" dirty="0"/>
              <a:t>, but not </a:t>
            </a:r>
            <a:r>
              <a:rPr lang="de-DE" dirty="0" err="1"/>
              <a:t>every</a:t>
            </a:r>
            <a:r>
              <a:rPr lang="de-DE" dirty="0"/>
              <a:t> </a:t>
            </a:r>
            <a:r>
              <a:rPr lang="de-DE" dirty="0" err="1"/>
              <a:t>model</a:t>
            </a:r>
            <a:r>
              <a:rPr lang="de-DE" dirty="0"/>
              <a:t> </a:t>
            </a:r>
            <a:r>
              <a:rPr lang="de-DE" dirty="0" err="1"/>
              <a:t>supports</a:t>
            </a:r>
            <a:r>
              <a:rPr lang="de-DE" dirty="0"/>
              <a:t> </a:t>
            </a:r>
            <a:r>
              <a:rPr lang="de-DE" dirty="0" err="1"/>
              <a:t>functon</a:t>
            </a:r>
            <a:r>
              <a:rPr lang="de-DE" dirty="0"/>
              <a:t> </a:t>
            </a:r>
            <a:r>
              <a:rPr lang="de-DE" dirty="0" err="1"/>
              <a:t>calling</a:t>
            </a:r>
            <a:endParaRPr lang="de-DE" dirty="0"/>
          </a:p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734764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435347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Comprehensive benchmark for function calling capabilities </a:t>
            </a:r>
          </a:p>
          <a:p>
            <a:r>
              <a:rPr lang="en-US" dirty="0"/>
              <a:t>Evaluates models on various function calling scenarios </a:t>
            </a:r>
          </a:p>
          <a:p>
            <a:r>
              <a:rPr lang="en-US" dirty="0"/>
              <a:t>Uses AST Evaluation for structural correctness </a:t>
            </a:r>
          </a:p>
          <a:p>
            <a:r>
              <a:rPr lang="en-US" dirty="0"/>
              <a:t>Employs Executable Function Evaluation for practical performance </a:t>
            </a:r>
          </a:p>
          <a:p>
            <a:r>
              <a:rPr lang="en-US" dirty="0"/>
              <a:t>Compares proprietary and open-source models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16439849-7345-4D2C-BF41-94DDBE59DAB6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38239755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40078279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b="1" dirty="0"/>
              <a:t>Design Science:</a:t>
            </a:r>
            <a:r>
              <a:rPr lang="en-US" dirty="0"/>
              <a:t> Iterative development, problem-solving, software engineering research.</a:t>
            </a:r>
          </a:p>
          <a:p>
            <a:pPr marL="0" indent="0">
              <a:buNone/>
            </a:pPr>
            <a:r>
              <a:rPr lang="en-US" b="1" dirty="0"/>
              <a:t>Empirical Research:</a:t>
            </a:r>
            <a:r>
              <a:rPr lang="en-US" dirty="0"/>
              <a:t> Understanding user requirements, gathering real-world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Literature Review: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Building blocks and function calling in language models.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Similar chatbot approaches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Evaluation techniques for language model-based chatbots.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b="1" dirty="0"/>
              <a:t>User Survey for inputs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Conducted survey with 13 participants for diverse inputs.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Collected typical queries in German and English.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Improved chatbot's understanding and performance with real user data.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b="1" dirty="0"/>
              <a:t>Mixed-Methods Approach: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Quantitative metrics for model performance and data from a user/case study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Qualitative analysis of semi structured interviews</a:t>
            </a:r>
          </a:p>
          <a:p>
            <a:pPr lvl="0">
              <a:buFont typeface="Arial" panose="020B0604020202020204" pitchFamily="34" charset="0"/>
              <a:buChar char="•"/>
            </a:pPr>
            <a:r>
              <a:rPr lang="en-US" dirty="0"/>
              <a:t>I was missing in other studies: Is such a chatbot even necessary, does it help the users, do they want to use something like this?</a:t>
            </a:r>
          </a:p>
          <a:p>
            <a:pPr lvl="1">
              <a:buFont typeface="Arial" panose="020B0604020202020204" pitchFamily="34" charset="0"/>
              <a:buChar char="•"/>
            </a:pPr>
            <a:r>
              <a:rPr lang="en-US" dirty="0"/>
              <a:t>Or is it just the typical “use </a:t>
            </a:r>
            <a:r>
              <a:rPr lang="en-US" dirty="0" err="1"/>
              <a:t>GenAI</a:t>
            </a:r>
            <a:r>
              <a:rPr lang="en-US" dirty="0"/>
              <a:t>” for anything</a:t>
            </a:r>
          </a:p>
          <a:p>
            <a:pPr marL="0" indent="0">
              <a:buNone/>
            </a:pPr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6193312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19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7957858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dirty="0"/>
              <a:t>Growing adoption of smart home technologies </a:t>
            </a:r>
            <a:r>
              <a:rPr lang="de-DE" dirty="0">
                <a:sym typeface="Wingdings" panose="05000000000000000000" pitchFamily="2" charset="2"/>
              </a:rPr>
              <a:t> </a:t>
            </a:r>
            <a:r>
              <a:rPr lang="de-DE" dirty="0" err="1">
                <a:sym typeface="Wingdings" panose="05000000000000000000" pitchFamily="2" charset="2"/>
              </a:rPr>
              <a:t>common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user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difficulties</a:t>
            </a:r>
            <a:r>
              <a:rPr lang="de-DE" dirty="0">
                <a:sym typeface="Wingdings" panose="05000000000000000000" pitchFamily="2" charset="2"/>
              </a:rPr>
              <a:t> </a:t>
            </a:r>
            <a:r>
              <a:rPr lang="de-DE" dirty="0" err="1">
                <a:sym typeface="Wingdings" panose="05000000000000000000" pitchFamily="2" charset="2"/>
              </a:rPr>
              <a:t>occur</a:t>
            </a:r>
            <a:endParaRPr lang="de-DE" dirty="0"/>
          </a:p>
          <a:p>
            <a:pPr marL="0" indent="0">
              <a:buNone/>
            </a:pPr>
            <a:r>
              <a:rPr lang="de-DE" dirty="0"/>
              <a:t>Imagine a </a:t>
            </a:r>
            <a:r>
              <a:rPr lang="de-DE" dirty="0" err="1"/>
              <a:t>homeownder</a:t>
            </a:r>
            <a:r>
              <a:rPr lang="de-DE" dirty="0"/>
              <a:t> – Shawn, </a:t>
            </a:r>
            <a:r>
              <a:rPr lang="de-DE" dirty="0" err="1"/>
              <a:t>who</a:t>
            </a:r>
            <a:r>
              <a:rPr lang="de-DE" dirty="0"/>
              <a:t>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various</a:t>
            </a:r>
            <a:r>
              <a:rPr lang="de-DE" dirty="0"/>
              <a:t> SH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enhance</a:t>
            </a:r>
            <a:r>
              <a:rPr lang="de-DE" dirty="0"/>
              <a:t> </a:t>
            </a:r>
            <a:r>
              <a:rPr lang="de-DE" dirty="0" err="1"/>
              <a:t>convenience</a:t>
            </a:r>
            <a:r>
              <a:rPr lang="de-DE" dirty="0"/>
              <a:t> and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efficiency</a:t>
            </a:r>
            <a:r>
              <a:rPr lang="de-DE" dirty="0"/>
              <a:t> in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home</a:t>
            </a:r>
            <a:r>
              <a:rPr lang="de-DE" dirty="0"/>
              <a:t>.</a:t>
            </a:r>
          </a:p>
          <a:p>
            <a:pPr marL="0" indent="0">
              <a:buNone/>
            </a:pPr>
            <a:r>
              <a:rPr lang="de-DE" dirty="0"/>
              <a:t>Hower, </a:t>
            </a:r>
            <a:r>
              <a:rPr lang="de-DE" dirty="0" err="1"/>
              <a:t>despite</a:t>
            </a:r>
            <a:r>
              <a:rPr lang="de-DE" dirty="0"/>
              <a:t> </a:t>
            </a:r>
            <a:r>
              <a:rPr lang="de-DE" dirty="0" err="1"/>
              <a:t>these</a:t>
            </a:r>
            <a:r>
              <a:rPr lang="de-DE" dirty="0"/>
              <a:t> </a:t>
            </a:r>
            <a:r>
              <a:rPr lang="de-DE" dirty="0" err="1"/>
              <a:t>investments</a:t>
            </a:r>
            <a:r>
              <a:rPr lang="de-DE" dirty="0"/>
              <a:t> Alex </a:t>
            </a:r>
            <a:r>
              <a:rPr lang="de-DE" dirty="0" err="1"/>
              <a:t>finds</a:t>
            </a:r>
            <a:r>
              <a:rPr lang="de-DE" dirty="0"/>
              <a:t> </a:t>
            </a:r>
            <a:r>
              <a:rPr lang="de-DE" dirty="0" err="1"/>
              <a:t>it</a:t>
            </a:r>
            <a:r>
              <a:rPr lang="de-DE" dirty="0"/>
              <a:t> </a:t>
            </a:r>
            <a:r>
              <a:rPr lang="de-DE" dirty="0" err="1"/>
              <a:t>challenging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why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bill</a:t>
            </a:r>
            <a:r>
              <a:rPr lang="de-DE" dirty="0"/>
              <a:t> </a:t>
            </a:r>
            <a:r>
              <a:rPr lang="de-DE" dirty="0" err="1"/>
              <a:t>stays</a:t>
            </a:r>
            <a:r>
              <a:rPr lang="de-DE" dirty="0"/>
              <a:t> high and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optimize</a:t>
            </a:r>
            <a:r>
              <a:rPr lang="de-DE" dirty="0"/>
              <a:t> </a:t>
            </a:r>
            <a:r>
              <a:rPr lang="de-DE" dirty="0" err="1"/>
              <a:t>his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his</a:t>
            </a:r>
            <a:r>
              <a:rPr lang="de-DE" dirty="0"/>
              <a:t> </a:t>
            </a:r>
            <a:r>
              <a:rPr lang="de-DE" dirty="0" err="1"/>
              <a:t>habits</a:t>
            </a:r>
            <a:r>
              <a:rPr lang="de-DE" dirty="0"/>
              <a:t>.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241603-18BA-48D0-838B-CC9E55630EA1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14351826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Feasibility and Considerations: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Technical feasibility supported with a preference for using proven frameworks.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simplifying user interactions and understanding user patterns.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Privacy and trust concerns impacting market viability.</a:t>
            </a:r>
          </a:p>
          <a:p>
            <a:r>
              <a:rPr lang="en-US" b="1" dirty="0"/>
              <a:t>Proposed Intents: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Device control and status querying.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Automation assistance for scheduling and explaining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Energy management insights and optimization.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User-specific recommendations based on behavior.</a:t>
            </a:r>
          </a:p>
          <a:p>
            <a:r>
              <a:rPr lang="en-US" b="1" dirty="0"/>
              <a:t>Tools and Technologies: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Consideration of LLM vs. NER for capabilities and resource constraints.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Recommendations for frameworks like Microsoft Bot Framework, </a:t>
            </a:r>
            <a:r>
              <a:rPr lang="en-US" dirty="0" err="1"/>
              <a:t>Dialogflow</a:t>
            </a:r>
            <a:r>
              <a:rPr lang="en-US" dirty="0"/>
              <a:t>, and </a:t>
            </a:r>
            <a:r>
              <a:rPr lang="en-US" dirty="0" err="1"/>
              <a:t>LangChain</a:t>
            </a:r>
            <a:r>
              <a:rPr lang="en-US" dirty="0"/>
              <a:t>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Importance of robust data management and input interpretation.</a:t>
            </a:r>
          </a:p>
          <a:p>
            <a:r>
              <a:rPr lang="en-US" b="1" dirty="0"/>
              <a:t>Data Organization: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Use of predefined configurations mapping intents to actions.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Gathering diverse user inputs for training models and performance evaluation.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Leveraging logs from smart home devices and user behavior data.</a:t>
            </a:r>
          </a:p>
          <a:p>
            <a:r>
              <a:rPr lang="en-US" b="1" dirty="0"/>
              <a:t>Challenges and Pitfalls: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Complexity in creating sophisticated automations.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Addressing data privacy and trust issues.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Ensuring sufficient computational resources and managing development costs</a:t>
            </a:r>
          </a:p>
          <a:p>
            <a:endParaRPr lang="en-US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81645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Tried</a:t>
            </a:r>
            <a:r>
              <a:rPr lang="de-DE" dirty="0"/>
              <a:t> out </a:t>
            </a:r>
            <a:r>
              <a:rPr lang="de-DE" dirty="0" err="1"/>
              <a:t>many</a:t>
            </a:r>
            <a:r>
              <a:rPr lang="de-DE" dirty="0"/>
              <a:t> different </a:t>
            </a:r>
            <a:r>
              <a:rPr lang="de-DE" dirty="0" err="1"/>
              <a:t>model</a:t>
            </a:r>
            <a:r>
              <a:rPr lang="de-DE" dirty="0"/>
              <a:t> in </a:t>
            </a:r>
            <a:r>
              <a:rPr lang="de-DE" dirty="0" err="1"/>
              <a:t>size</a:t>
            </a:r>
            <a:r>
              <a:rPr lang="de-DE" dirty="0"/>
              <a:t> 1B </a:t>
            </a:r>
            <a:r>
              <a:rPr lang="de-DE" dirty="0" err="1"/>
              <a:t>to</a:t>
            </a:r>
            <a:r>
              <a:rPr lang="de-DE" dirty="0"/>
              <a:t> 15B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1577267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29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9078001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Needed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create</a:t>
            </a:r>
            <a:r>
              <a:rPr lang="de-DE" dirty="0"/>
              <a:t> a </a:t>
            </a:r>
            <a:r>
              <a:rPr lang="de-DE" dirty="0" err="1"/>
              <a:t>dataset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evaluation</a:t>
            </a:r>
            <a:endParaRPr lang="de-DE" dirty="0"/>
          </a:p>
          <a:p>
            <a:pPr lvl="1"/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input</a:t>
            </a:r>
            <a:r>
              <a:rPr lang="de-DE" dirty="0"/>
              <a:t> </a:t>
            </a:r>
            <a:r>
              <a:rPr lang="de-DE" dirty="0" err="1"/>
              <a:t>messages</a:t>
            </a:r>
            <a:r>
              <a:rPr lang="de-DE" dirty="0"/>
              <a:t> </a:t>
            </a:r>
            <a:r>
              <a:rPr lang="de-DE" dirty="0" err="1"/>
              <a:t>used</a:t>
            </a:r>
            <a:r>
              <a:rPr lang="de-DE" dirty="0"/>
              <a:t> </a:t>
            </a:r>
            <a:r>
              <a:rPr lang="de-DE" dirty="0" err="1"/>
              <a:t>from</a:t>
            </a:r>
            <a:r>
              <a:rPr lang="de-DE" dirty="0"/>
              <a:t> </a:t>
            </a:r>
            <a:r>
              <a:rPr lang="de-DE" dirty="0" err="1"/>
              <a:t>survey</a:t>
            </a:r>
            <a:endParaRPr lang="de-DE" dirty="0"/>
          </a:p>
          <a:p>
            <a:pPr lvl="1"/>
            <a:r>
              <a:rPr lang="de-DE" dirty="0" err="1"/>
              <a:t>Created</a:t>
            </a:r>
            <a:r>
              <a:rPr lang="de-DE" dirty="0"/>
              <a:t> 10 </a:t>
            </a:r>
            <a:r>
              <a:rPr lang="de-DE" dirty="0" err="1"/>
              <a:t>device</a:t>
            </a:r>
            <a:r>
              <a:rPr lang="de-DE" dirty="0"/>
              <a:t> </a:t>
            </a:r>
            <a:r>
              <a:rPr lang="de-DE" dirty="0" err="1"/>
              <a:t>list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random</a:t>
            </a:r>
            <a:r>
              <a:rPr lang="de-DE" dirty="0"/>
              <a:t>, </a:t>
            </a:r>
            <a:r>
              <a:rPr lang="de-DE" dirty="0" err="1"/>
              <a:t>some</a:t>
            </a:r>
            <a:r>
              <a:rPr lang="de-DE" dirty="0"/>
              <a:t> </a:t>
            </a:r>
            <a:r>
              <a:rPr lang="de-DE" dirty="0" err="1"/>
              <a:t>edge</a:t>
            </a:r>
            <a:r>
              <a:rPr lang="de-DE" dirty="0"/>
              <a:t> </a:t>
            </a:r>
            <a:r>
              <a:rPr lang="de-DE" dirty="0" err="1"/>
              <a:t>cases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0482183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True Positive (TP): Cases where the model’s output has high semantic similarity (above a defined threshold) and the generated JSON is correct. </a:t>
            </a:r>
          </a:p>
          <a:p>
            <a:r>
              <a:rPr lang="en-US" dirty="0"/>
              <a:t>False Positive (FP): Cases where the model’s output has high semantic similarity but the generated JSON is incorrect. </a:t>
            </a:r>
          </a:p>
          <a:p>
            <a:r>
              <a:rPr lang="en-US" dirty="0"/>
              <a:t>True Negative (TN): Cases where the model’s output has low semantic similarity and the generated JSON is incorrect. </a:t>
            </a:r>
          </a:p>
          <a:p>
            <a:r>
              <a:rPr lang="en-US" dirty="0"/>
              <a:t>False Negative (FN): Cases where the model’s output has low semantic similarity but the generated JSON is correct. </a:t>
            </a:r>
          </a:p>
          <a:p>
            <a:pPr marL="0" indent="0">
              <a:buNone/>
            </a:pPr>
            <a:endParaRPr lang="en-US" dirty="0"/>
          </a:p>
          <a:p>
            <a:pPr marL="0" indent="0">
              <a:buNone/>
            </a:pPr>
            <a:r>
              <a:rPr lang="en-US" dirty="0"/>
              <a:t>Based on these definitions, we calculate precision, recall, and F1 score as follows: </a:t>
            </a:r>
          </a:p>
          <a:p>
            <a:pPr marL="180975" indent="-180975"/>
            <a:r>
              <a:rPr lang="en-US" dirty="0"/>
              <a:t>Precision: Of all the outputs the model that have a high semantic similarity, how many were actually positive cases (generated JSON is also correct). </a:t>
            </a:r>
          </a:p>
          <a:p>
            <a:pPr marL="180975" indent="-180975"/>
            <a:r>
              <a:rPr lang="en-US" dirty="0"/>
              <a:t>Recall: Of all the actual positive cases (generated JSON is correct), how many did the model correctly identify as positive (semantic similarity is also high). </a:t>
            </a:r>
          </a:p>
          <a:p>
            <a:pPr marL="180975" indent="-180975"/>
            <a:r>
              <a:rPr lang="en-US" dirty="0"/>
              <a:t>F1Score: The harmonic mean of precision and recall, providing a single measure of performance.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2109250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0594713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82399824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5888761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6582836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B33552F-E73B-4E10-B123-DB5775F95521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503062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/>
              <a:t>Problems:</a:t>
            </a:r>
          </a:p>
          <a:p>
            <a:pPr marL="180975" indent="-180975"/>
            <a:r>
              <a:rPr lang="de-DE" b="1" dirty="0"/>
              <a:t>Time-</a:t>
            </a:r>
            <a:r>
              <a:rPr lang="de-DE" b="1" dirty="0" err="1"/>
              <a:t>consuming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create</a:t>
            </a:r>
            <a:r>
              <a:rPr lang="de-DE" dirty="0"/>
              <a:t> </a:t>
            </a:r>
            <a:r>
              <a:rPr lang="de-DE" dirty="0" err="1"/>
              <a:t>automations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habits</a:t>
            </a:r>
            <a:endParaRPr lang="de-DE" dirty="0"/>
          </a:p>
          <a:p>
            <a:pPr marL="358775" lvl="1" indent="-180975"/>
            <a:r>
              <a:rPr lang="de-DE" dirty="0" err="1"/>
              <a:t>analyze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consumption</a:t>
            </a:r>
            <a:endParaRPr lang="de-DE" dirty="0"/>
          </a:p>
          <a:p>
            <a:pPr marL="358775" lvl="1" indent="-180975"/>
            <a:r>
              <a:rPr lang="de-DE" dirty="0" err="1"/>
              <a:t>Getting</a:t>
            </a:r>
            <a:r>
              <a:rPr lang="de-DE" dirty="0"/>
              <a:t> </a:t>
            </a:r>
            <a:r>
              <a:rPr lang="de-DE" dirty="0" err="1"/>
              <a:t>overview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large </a:t>
            </a:r>
            <a:r>
              <a:rPr lang="de-DE" dirty="0" err="1"/>
              <a:t>amount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devices</a:t>
            </a:r>
            <a:endParaRPr lang="de-DE" dirty="0"/>
          </a:p>
          <a:p>
            <a:pPr marL="358775" lvl="1" indent="-180975"/>
            <a:r>
              <a:rPr lang="de-DE" dirty="0" err="1"/>
              <a:t>Analyzing</a:t>
            </a:r>
            <a:r>
              <a:rPr lang="de-DE" dirty="0"/>
              <a:t> </a:t>
            </a:r>
            <a:r>
              <a:rPr lang="de-DE" dirty="0" err="1"/>
              <a:t>specific</a:t>
            </a:r>
            <a:r>
              <a:rPr lang="de-DE" dirty="0"/>
              <a:t> </a:t>
            </a:r>
            <a:r>
              <a:rPr lang="de-DE" dirty="0" err="1"/>
              <a:t>states</a:t>
            </a:r>
            <a:r>
              <a:rPr lang="de-DE" dirty="0"/>
              <a:t> like „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any</a:t>
            </a:r>
            <a:r>
              <a:rPr lang="de-DE" dirty="0"/>
              <a:t> </a:t>
            </a:r>
            <a:r>
              <a:rPr lang="de-DE" dirty="0" err="1"/>
              <a:t>window</a:t>
            </a:r>
            <a:r>
              <a:rPr lang="de-DE" dirty="0"/>
              <a:t> open“</a:t>
            </a:r>
          </a:p>
          <a:p>
            <a:pPr marL="180975" indent="-180975"/>
            <a:r>
              <a:rPr lang="de-DE" b="1" dirty="0" err="1"/>
              <a:t>Complexity</a:t>
            </a:r>
            <a:r>
              <a:rPr lang="de-DE" b="1" dirty="0"/>
              <a:t>/</a:t>
            </a:r>
            <a:r>
              <a:rPr lang="de-DE" b="1" dirty="0" err="1"/>
              <a:t>Intransparancy</a:t>
            </a:r>
            <a:r>
              <a:rPr lang="de-DE" b="1" dirty="0"/>
              <a:t>: </a:t>
            </a:r>
          </a:p>
          <a:p>
            <a:pPr marL="358775" lvl="1" indent="-180975"/>
            <a:r>
              <a:rPr lang="de-DE" dirty="0" err="1"/>
              <a:t>Understand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smart </a:t>
            </a:r>
            <a:r>
              <a:rPr lang="de-DE" dirty="0" err="1"/>
              <a:t>home</a:t>
            </a:r>
            <a:r>
              <a:rPr lang="de-DE" dirty="0"/>
              <a:t> and </a:t>
            </a:r>
            <a:r>
              <a:rPr lang="de-DE" dirty="0" err="1"/>
              <a:t>controling</a:t>
            </a:r>
            <a:r>
              <a:rPr lang="de-DE" dirty="0"/>
              <a:t> </a:t>
            </a:r>
            <a:r>
              <a:rPr lang="de-DE" dirty="0" err="1"/>
              <a:t>devices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</a:t>
            </a:r>
            <a:r>
              <a:rPr lang="de-DE" dirty="0" err="1"/>
              <a:t>hard</a:t>
            </a:r>
            <a:r>
              <a:rPr lang="de-DE" dirty="0"/>
              <a:t> due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complexity</a:t>
            </a:r>
            <a:r>
              <a:rPr lang="de-DE" dirty="0"/>
              <a:t> and potential </a:t>
            </a:r>
            <a:r>
              <a:rPr lang="de-DE" dirty="0" err="1"/>
              <a:t>incosistencies</a:t>
            </a:r>
            <a:r>
              <a:rPr lang="de-DE" dirty="0"/>
              <a:t>/ </a:t>
            </a:r>
            <a:r>
              <a:rPr lang="de-DE" dirty="0" err="1"/>
              <a:t>missing</a:t>
            </a:r>
            <a:r>
              <a:rPr lang="de-DE" dirty="0"/>
              <a:t> </a:t>
            </a:r>
            <a:r>
              <a:rPr lang="de-DE" dirty="0" err="1"/>
              <a:t>transparency</a:t>
            </a:r>
            <a:endParaRPr lang="de-DE" dirty="0"/>
          </a:p>
          <a:p>
            <a:pPr marL="180975" indent="-180975"/>
            <a:r>
              <a:rPr lang="de-DE" b="1" dirty="0" err="1"/>
              <a:t>Missing</a:t>
            </a:r>
            <a:r>
              <a:rPr lang="de-DE" b="1" dirty="0"/>
              <a:t> Technical Expertise:</a:t>
            </a:r>
          </a:p>
          <a:p>
            <a:pPr marL="358775" lvl="1" indent="-180975"/>
            <a:r>
              <a:rPr lang="de-DE" b="0" dirty="0"/>
              <a:t>Find </a:t>
            </a:r>
            <a:r>
              <a:rPr lang="de-DE" b="0" dirty="0" err="1"/>
              <a:t>it</a:t>
            </a:r>
            <a:r>
              <a:rPr lang="de-DE" b="0" dirty="0"/>
              <a:t> </a:t>
            </a:r>
            <a:r>
              <a:rPr lang="de-DE" b="0" dirty="0" err="1"/>
              <a:t>hard</a:t>
            </a:r>
            <a:r>
              <a:rPr lang="de-DE" b="0" dirty="0"/>
              <a:t> </a:t>
            </a:r>
            <a:r>
              <a:rPr lang="de-DE" b="0" dirty="0" err="1"/>
              <a:t>to</a:t>
            </a:r>
            <a:r>
              <a:rPr lang="de-DE" b="0" dirty="0"/>
              <a:t> </a:t>
            </a:r>
            <a:r>
              <a:rPr lang="de-DE" b="0" dirty="0" err="1"/>
              <a:t>create</a:t>
            </a:r>
            <a:r>
              <a:rPr lang="de-DE" b="0" dirty="0"/>
              <a:t> (</a:t>
            </a:r>
            <a:r>
              <a:rPr lang="de-DE" b="0" dirty="0" err="1"/>
              <a:t>complex</a:t>
            </a:r>
            <a:r>
              <a:rPr lang="de-DE" b="0" dirty="0"/>
              <a:t>) </a:t>
            </a:r>
            <a:r>
              <a:rPr lang="de-DE" b="0" dirty="0" err="1"/>
              <a:t>automations</a:t>
            </a:r>
            <a:endParaRPr lang="de-DE" b="0" dirty="0"/>
          </a:p>
          <a:p>
            <a:pPr marL="357188" lvl="1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/>
              <a:t>Analyze </a:t>
            </a:r>
            <a:r>
              <a:rPr lang="de-DE" b="0" dirty="0" err="1"/>
              <a:t>energy</a:t>
            </a:r>
            <a:r>
              <a:rPr lang="de-DE" b="0" dirty="0"/>
              <a:t> </a:t>
            </a:r>
            <a:r>
              <a:rPr lang="de-DE" b="0" dirty="0" err="1"/>
              <a:t>consumption</a:t>
            </a:r>
            <a:r>
              <a:rPr lang="de-DE" b="0" dirty="0"/>
              <a:t> </a:t>
            </a: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b="0" dirty="0">
                <a:sym typeface="Wingdings" panose="05000000000000000000" pitchFamily="2" charset="2"/>
              </a:rPr>
              <a:t>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Need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document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temperature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/ power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consumption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E.g. connect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devices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Raspberry </a:t>
            </a:r>
            <a:r>
              <a:rPr lang="de-DE" sz="1000" b="1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pi</a:t>
            </a:r>
            <a:r>
              <a:rPr lang="de-DE" sz="1000" b="1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and monitor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them</a:t>
            </a:r>
            <a:endParaRPr lang="de-DE" sz="1000" dirty="0">
              <a:effectLst/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536576" lvl="2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No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tools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for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answering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such </a:t>
            </a:r>
            <a:r>
              <a:rPr lang="de-DE" sz="1000" dirty="0" err="1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questions</a:t>
            </a:r>
            <a:r>
              <a:rPr lang="de-DE" sz="1000" dirty="0">
                <a:effectLst/>
                <a:latin typeface="Calibri" panose="020F0502020204030204" pitchFamily="34" charset="0"/>
                <a:ea typeface="Times New Roman" panose="02020603050405020304" pitchFamily="18" charset="0"/>
              </a:rPr>
              <a:t> in a SH</a:t>
            </a:r>
            <a:endParaRPr lang="de-DE" sz="1000" dirty="0">
              <a:latin typeface="Calibri" panose="020F0502020204030204" pitchFamily="34" charset="0"/>
              <a:ea typeface="Times New Roman" panose="02020603050405020304" pitchFamily="18" charset="0"/>
            </a:endParaRPr>
          </a:p>
          <a:p>
            <a:pPr marL="358775" lvl="1" indent="-180975"/>
            <a:endParaRPr lang="de-DE" b="0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88239554-0176-4810-A0DD-F01ADE8A522A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022134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6737480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38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4824845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7462957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b="1" dirty="0"/>
              <a:t>Advanced Models and Fine-Tuning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Explore larger parameter models.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Implement advanced fine-tuning/training approaches.</a:t>
            </a:r>
          </a:p>
          <a:p>
            <a:r>
              <a:rPr lang="en-US" b="1" dirty="0"/>
              <a:t>Enhanced Data Presentation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Develop more readable formats for device data presentation.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Improve performance through optimized data formats.</a:t>
            </a:r>
          </a:p>
          <a:p>
            <a:r>
              <a:rPr lang="en-US" b="1" dirty="0"/>
              <a:t>Integration of System Logs and Historical Data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Incorporate system logs and historical data functionalities.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Research effective data presentation and filtering methods.</a:t>
            </a:r>
          </a:p>
          <a:p>
            <a:r>
              <a:rPr lang="en-US" b="1" dirty="0"/>
              <a:t>User Interaction and Acceptance</a:t>
            </a:r>
            <a:endParaRPr lang="en-US" dirty="0"/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Investigate the impact of visual elements and voice interaction.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dirty="0"/>
              <a:t>Conduct larger-scale user studies with diverse participants.</a:t>
            </a:r>
          </a:p>
          <a:p>
            <a:pPr>
              <a:buFont typeface="Arial" panose="020B0604020202020204" pitchFamily="34" charset="0"/>
              <a:buChar char="•"/>
            </a:pPr>
            <a:r>
              <a:rPr lang="en-US" b="1" dirty="0"/>
              <a:t>Trust/Security?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AD8CB90-CF30-4692-9522-8D6C4C2F11F5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41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4712581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End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presentation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slide</a:t>
            </a:r>
            <a:endParaRPr lang="de-DE" dirty="0"/>
          </a:p>
          <a:p>
            <a:r>
              <a:rPr lang="de-DE" dirty="0"/>
              <a:t>Open </a:t>
            </a:r>
            <a:r>
              <a:rPr lang="de-DE" dirty="0" err="1"/>
              <a:t>for</a:t>
            </a:r>
            <a:r>
              <a:rPr lang="de-DE" dirty="0"/>
              <a:t> a </a:t>
            </a:r>
            <a:r>
              <a:rPr lang="de-DE" dirty="0" err="1"/>
              <a:t>discussion</a:t>
            </a:r>
            <a:r>
              <a:rPr lang="de-DE" dirty="0"/>
              <a:t> </a:t>
            </a:r>
            <a:r>
              <a:rPr lang="de-DE" dirty="0" err="1"/>
              <a:t>now</a:t>
            </a:r>
            <a:endParaRPr lang="de-DE" dirty="0"/>
          </a:p>
          <a:p>
            <a:r>
              <a:rPr lang="de-DE" dirty="0"/>
              <a:t>So, </a:t>
            </a:r>
            <a:r>
              <a:rPr lang="de-DE" dirty="0" err="1"/>
              <a:t>how</a:t>
            </a:r>
            <a:r>
              <a:rPr lang="de-DE" dirty="0"/>
              <a:t> </a:t>
            </a:r>
            <a:r>
              <a:rPr lang="de-DE" dirty="0" err="1"/>
              <a:t>can</a:t>
            </a:r>
            <a:r>
              <a:rPr lang="de-DE" dirty="0"/>
              <a:t> I </a:t>
            </a:r>
            <a:r>
              <a:rPr lang="de-DE" dirty="0" err="1"/>
              <a:t>help</a:t>
            </a:r>
            <a:r>
              <a:rPr lang="de-DE" dirty="0"/>
              <a:t> </a:t>
            </a:r>
            <a:r>
              <a:rPr lang="de-DE" dirty="0" err="1"/>
              <a:t>you</a:t>
            </a:r>
            <a:r>
              <a:rPr lang="de-DE" dirty="0"/>
              <a:t>?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9A44A4B8-294F-42FE-91D0-0C9F1850B893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42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84236049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The </a:t>
            </a:r>
            <a:r>
              <a:rPr lang="de-DE" dirty="0" err="1"/>
              <a:t>underlying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iteratively</a:t>
            </a:r>
            <a:r>
              <a:rPr lang="de-DE" dirty="0"/>
              <a:t> </a:t>
            </a:r>
            <a:r>
              <a:rPr lang="de-DE" dirty="0" err="1"/>
              <a:t>designed</a:t>
            </a:r>
            <a:r>
              <a:rPr lang="de-DE" dirty="0"/>
              <a:t> </a:t>
            </a:r>
          </a:p>
          <a:p>
            <a:pPr lvl="1"/>
            <a:r>
              <a:rPr lang="de-DE" dirty="0" err="1"/>
              <a:t>Based</a:t>
            </a:r>
            <a:r>
              <a:rPr lang="de-DE" dirty="0"/>
              <a:t> on extreme </a:t>
            </a:r>
            <a:r>
              <a:rPr lang="de-DE" dirty="0" err="1"/>
              <a:t>programming</a:t>
            </a:r>
            <a:r>
              <a:rPr lang="de-DE" dirty="0"/>
              <a:t> release </a:t>
            </a:r>
            <a:r>
              <a:rPr lang="de-DE" dirty="0" err="1"/>
              <a:t>cycle</a:t>
            </a:r>
            <a:r>
              <a:rPr lang="de-DE" dirty="0"/>
              <a:t> and prototype </a:t>
            </a:r>
            <a:r>
              <a:rPr lang="de-DE" dirty="0" err="1"/>
              <a:t>development</a:t>
            </a:r>
            <a:endParaRPr lang="de-DE" dirty="0"/>
          </a:p>
          <a:p>
            <a:pPr lvl="0"/>
            <a:r>
              <a:rPr lang="de-DE" dirty="0"/>
              <a:t>Just </a:t>
            </a:r>
            <a:r>
              <a:rPr lang="de-DE" dirty="0" err="1"/>
              <a:t>describe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process</a:t>
            </a:r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53ED95A-C92A-4353-A57F-ED51D6BF672A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93608232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b="1" dirty="0" err="1"/>
              <a:t>Literature</a:t>
            </a:r>
            <a:r>
              <a:rPr lang="de-DE" b="1" dirty="0"/>
              <a:t> &amp; </a:t>
            </a:r>
            <a:r>
              <a:rPr lang="de-DE" b="1" dirty="0" err="1"/>
              <a:t>tool</a:t>
            </a:r>
            <a:r>
              <a:rPr lang="de-DE" b="1" dirty="0"/>
              <a:t> </a:t>
            </a:r>
            <a:r>
              <a:rPr lang="de-DE" b="1" dirty="0" err="1"/>
              <a:t>research</a:t>
            </a:r>
            <a:r>
              <a:rPr lang="de-DE" b="1" dirty="0"/>
              <a:t>:</a:t>
            </a:r>
          </a:p>
          <a:p>
            <a:r>
              <a:rPr lang="de-DE" dirty="0" err="1"/>
              <a:t>Deeper</a:t>
            </a:r>
            <a:r>
              <a:rPr lang="de-DE" dirty="0"/>
              <a:t> </a:t>
            </a:r>
            <a:r>
              <a:rPr lang="de-DE" dirty="0" err="1"/>
              <a:t>insight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development</a:t>
            </a:r>
            <a:r>
              <a:rPr lang="de-DE" dirty="0"/>
              <a:t> and </a:t>
            </a:r>
            <a:r>
              <a:rPr lang="de-DE" dirty="0" err="1"/>
              <a:t>architecture</a:t>
            </a:r>
            <a:endParaRPr lang="de-DE" dirty="0"/>
          </a:p>
          <a:p>
            <a:pPr marL="0" indent="0">
              <a:buNone/>
            </a:pPr>
            <a:r>
              <a:rPr lang="de-DE" b="1" dirty="0" err="1"/>
              <a:t>Iterations</a:t>
            </a:r>
            <a:r>
              <a:rPr lang="de-DE" b="1" dirty="0"/>
              <a:t>:</a:t>
            </a:r>
          </a:p>
          <a:p>
            <a:pPr lvl="0"/>
            <a:r>
              <a:rPr lang="de-DE" dirty="0"/>
              <a:t>2 </a:t>
            </a:r>
            <a:r>
              <a:rPr lang="de-DE" dirty="0" err="1"/>
              <a:t>months</a:t>
            </a:r>
            <a:endParaRPr lang="de-DE" dirty="0"/>
          </a:p>
          <a:p>
            <a:pPr lvl="0"/>
            <a:r>
              <a:rPr lang="de-DE" dirty="0"/>
              <a:t>Plan -&gt; Implement -&gt; </a:t>
            </a:r>
            <a:r>
              <a:rPr lang="de-DE" dirty="0" err="1"/>
              <a:t>evaluate</a:t>
            </a:r>
            <a:endParaRPr lang="de-DE" dirty="0"/>
          </a:p>
          <a:p>
            <a:pPr lvl="0"/>
            <a:r>
              <a:rPr lang="de-DE" dirty="0"/>
              <a:t>Implement </a:t>
            </a:r>
            <a:r>
              <a:rPr lang="de-DE" dirty="0" err="1"/>
              <a:t>has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longest</a:t>
            </a:r>
            <a:r>
              <a:rPr lang="de-DE" dirty="0"/>
              <a:t> </a:t>
            </a:r>
            <a:r>
              <a:rPr lang="de-DE" dirty="0" err="1"/>
              <a:t>duration</a:t>
            </a:r>
            <a:endParaRPr lang="de-DE" dirty="0"/>
          </a:p>
          <a:p>
            <a:pPr lvl="0"/>
            <a:r>
              <a:rPr lang="de-DE" dirty="0"/>
              <a:t>Iteration </a:t>
            </a:r>
            <a:r>
              <a:rPr lang="de-DE" dirty="0" err="1"/>
              <a:t>duration</a:t>
            </a:r>
            <a:r>
              <a:rPr lang="de-DE" dirty="0"/>
              <a:t> </a:t>
            </a:r>
            <a:r>
              <a:rPr lang="de-DE" dirty="0" err="1"/>
              <a:t>only</a:t>
            </a:r>
            <a:r>
              <a:rPr lang="de-DE" dirty="0"/>
              <a:t> </a:t>
            </a:r>
            <a:r>
              <a:rPr lang="de-DE" dirty="0" err="1"/>
              <a:t>estimated</a:t>
            </a:r>
            <a:endParaRPr lang="de-DE" dirty="0"/>
          </a:p>
          <a:p>
            <a:pPr lvl="0"/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be</a:t>
            </a:r>
            <a:r>
              <a:rPr lang="de-DE" dirty="0"/>
              <a:t> a </a:t>
            </a:r>
            <a:r>
              <a:rPr lang="de-DE" dirty="0" err="1"/>
              <a:t>single</a:t>
            </a:r>
            <a:r>
              <a:rPr lang="de-DE" dirty="0"/>
              <a:t> </a:t>
            </a:r>
            <a:r>
              <a:rPr lang="de-DE" dirty="0" err="1"/>
              <a:t>iteration</a:t>
            </a:r>
            <a:r>
              <a:rPr lang="de-DE" dirty="0"/>
              <a:t> in </a:t>
            </a:r>
            <a:r>
              <a:rPr lang="de-DE" dirty="0" err="1"/>
              <a:t>worst</a:t>
            </a:r>
            <a:r>
              <a:rPr lang="de-DE" dirty="0"/>
              <a:t> </a:t>
            </a:r>
            <a:r>
              <a:rPr lang="de-DE" dirty="0" err="1"/>
              <a:t>case</a:t>
            </a:r>
            <a:endParaRPr lang="de-DE" dirty="0"/>
          </a:p>
          <a:p>
            <a:pPr marL="0" lvl="0" indent="0">
              <a:buNone/>
            </a:pPr>
            <a:r>
              <a:rPr lang="de-DE" b="1" dirty="0" err="1"/>
              <a:t>Documentation</a:t>
            </a:r>
            <a:r>
              <a:rPr lang="de-DE" b="1" dirty="0"/>
              <a:t> in parallel </a:t>
            </a:r>
            <a:r>
              <a:rPr lang="de-DE" b="1" dirty="0" err="1"/>
              <a:t>to</a:t>
            </a:r>
            <a:r>
              <a:rPr lang="de-DE" b="1" dirty="0"/>
              <a:t> </a:t>
            </a:r>
            <a:r>
              <a:rPr lang="de-DE" b="1" dirty="0" err="1"/>
              <a:t>write</a:t>
            </a:r>
            <a:r>
              <a:rPr lang="de-DE" b="1" dirty="0"/>
              <a:t> a draft</a:t>
            </a:r>
          </a:p>
          <a:p>
            <a:pPr marL="180975" lvl="0" indent="-180975"/>
            <a:r>
              <a:rPr lang="de-DE" dirty="0" err="1"/>
              <a:t>Refined</a:t>
            </a:r>
            <a:r>
              <a:rPr lang="de-DE" dirty="0"/>
              <a:t> at </a:t>
            </a:r>
            <a:r>
              <a:rPr lang="de-DE" dirty="0" err="1"/>
              <a:t>the</a:t>
            </a:r>
            <a:r>
              <a:rPr lang="de-DE" dirty="0"/>
              <a:t> end</a:t>
            </a:r>
          </a:p>
          <a:p>
            <a:pPr marL="358775" lvl="2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2EF25D99-95D6-42BF-8BFA-CDBFDAB87597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2162136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5EB82B9E-CFB2-47EE-9FB2-25DEFC9726B4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29778955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5ACF2C1-C5EE-4339-8F59-BE0D1EDB09D4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2566541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6401769C-EEF5-4232-82AD-7BEBFEEC4DC5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50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0645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en-US" dirty="0"/>
              <a:t>To address these interests of Shawn and the challenges mentioned:</a:t>
            </a:r>
          </a:p>
          <a:p>
            <a:pPr marL="358775" lvl="1" indent="-180975"/>
            <a:r>
              <a:rPr lang="en-US" dirty="0"/>
              <a:t>This thesis explores development of a chatbot in the Bosch Smart Home ecosystem</a:t>
            </a:r>
          </a:p>
          <a:p>
            <a:pPr marL="358775" lvl="1" indent="-180975"/>
            <a:r>
              <a:rPr lang="en-US" dirty="0"/>
              <a:t>Aiming to enhance explainability and user interaction</a:t>
            </a:r>
          </a:p>
          <a:p>
            <a:pPr marL="358775" lvl="1" indent="-180975"/>
            <a:r>
              <a:rPr lang="en-US" dirty="0"/>
              <a:t>Automating and speed up the interests of users like Shawn</a:t>
            </a:r>
          </a:p>
          <a:p>
            <a:pPr marL="180975" indent="-180975"/>
            <a:r>
              <a:rPr lang="en-US" dirty="0"/>
              <a:t>chatbot can assist users in understanding their smart home setup, </a:t>
            </a:r>
            <a:r>
              <a:rPr lang="en-US" b="1" dirty="0"/>
              <a:t>providing clear explanations for device actions, and offering guidance on optimizing system performance.</a:t>
            </a:r>
            <a:endParaRPr lang="de-DE" b="1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89095D5-6D18-47EA-BDB5-2371C4B80FB8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544966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de-DE" dirty="0" err="1"/>
              <a:t>Dont</a:t>
            </a:r>
            <a:r>
              <a:rPr lang="de-DE" dirty="0"/>
              <a:t>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dive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deep</a:t>
            </a:r>
            <a:r>
              <a:rPr lang="de-DE" dirty="0"/>
              <a:t> </a:t>
            </a:r>
            <a:r>
              <a:rPr lang="de-DE" dirty="0" err="1"/>
              <a:t>into</a:t>
            </a:r>
            <a:r>
              <a:rPr lang="de-DE" dirty="0"/>
              <a:t> </a:t>
            </a:r>
            <a:r>
              <a:rPr lang="de-DE" dirty="0" err="1"/>
              <a:t>this</a:t>
            </a:r>
            <a:r>
              <a:rPr lang="de-DE" dirty="0"/>
              <a:t> but </a:t>
            </a:r>
            <a:r>
              <a:rPr lang="de-DE" dirty="0" err="1"/>
              <a:t>want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show</a:t>
            </a:r>
            <a:r>
              <a:rPr lang="de-DE" dirty="0"/>
              <a:t> </a:t>
            </a:r>
            <a:r>
              <a:rPr lang="de-DE" b="1" dirty="0" err="1"/>
              <a:t>how</a:t>
            </a:r>
            <a:r>
              <a:rPr lang="de-DE" b="1" dirty="0"/>
              <a:t> a </a:t>
            </a:r>
            <a:r>
              <a:rPr lang="de-DE" b="1" dirty="0" err="1"/>
              <a:t>complex</a:t>
            </a:r>
            <a:r>
              <a:rPr lang="de-DE" b="1" dirty="0"/>
              <a:t> </a:t>
            </a:r>
            <a:r>
              <a:rPr lang="de-DE" b="1" dirty="0" err="1"/>
              <a:t>chatbot</a:t>
            </a:r>
            <a:r>
              <a:rPr lang="de-DE" b="1" dirty="0"/>
              <a:t> </a:t>
            </a:r>
            <a:r>
              <a:rPr lang="de-DE" b="1" dirty="0" err="1"/>
              <a:t>could</a:t>
            </a:r>
            <a:r>
              <a:rPr lang="de-DE" b="1" dirty="0"/>
              <a:t> </a:t>
            </a:r>
            <a:r>
              <a:rPr lang="de-DE" b="1" dirty="0" err="1"/>
              <a:t>look</a:t>
            </a:r>
            <a:r>
              <a:rPr lang="de-DE" b="1" dirty="0"/>
              <a:t> like just </a:t>
            </a:r>
            <a:r>
              <a:rPr lang="de-DE" b="1" dirty="0" err="1"/>
              <a:t>as</a:t>
            </a:r>
            <a:r>
              <a:rPr lang="de-DE" b="1" dirty="0"/>
              <a:t> an </a:t>
            </a:r>
            <a:r>
              <a:rPr lang="de-DE" b="1" dirty="0" err="1"/>
              <a:t>inspirtation</a:t>
            </a:r>
            <a:endParaRPr lang="de-DE" b="1" dirty="0"/>
          </a:p>
          <a:p>
            <a:r>
              <a:rPr lang="de-DE" dirty="0"/>
              <a:t>Just </a:t>
            </a:r>
            <a:r>
              <a:rPr lang="de-DE" dirty="0" err="1"/>
              <a:t>mentioned</a:t>
            </a:r>
            <a:r>
              <a:rPr lang="de-DE" dirty="0"/>
              <a:t> </a:t>
            </a:r>
            <a:r>
              <a:rPr lang="de-DE" dirty="0" err="1"/>
              <a:t>artifacts</a:t>
            </a:r>
            <a:r>
              <a:rPr lang="de-DE" dirty="0"/>
              <a:t>: </a:t>
            </a:r>
            <a:r>
              <a:rPr lang="de-DE" dirty="0" err="1"/>
              <a:t>Intents</a:t>
            </a:r>
            <a:r>
              <a:rPr lang="de-DE" dirty="0"/>
              <a:t>, NLU, Knowledge Bases</a:t>
            </a:r>
          </a:p>
          <a:p>
            <a:r>
              <a:rPr lang="de-DE" dirty="0" err="1"/>
              <a:t>Translate</a:t>
            </a:r>
            <a:r>
              <a:rPr lang="de-DE" dirty="0"/>
              <a:t> </a:t>
            </a:r>
            <a:r>
              <a:rPr lang="de-DE" dirty="0" err="1"/>
              <a:t>intents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a </a:t>
            </a:r>
            <a:r>
              <a:rPr lang="de-DE" dirty="0" err="1"/>
              <a:t>query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search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data</a:t>
            </a:r>
            <a:r>
              <a:rPr lang="de-DE" dirty="0"/>
              <a:t> in </a:t>
            </a:r>
            <a:r>
              <a:rPr lang="de-DE" dirty="0" err="1"/>
              <a:t>the</a:t>
            </a:r>
            <a:r>
              <a:rPr lang="de-DE" dirty="0"/>
              <a:t> KBs</a:t>
            </a:r>
          </a:p>
          <a:p>
            <a:r>
              <a:rPr lang="de-DE" dirty="0"/>
              <a:t>In </a:t>
            </a:r>
            <a:r>
              <a:rPr lang="de-DE" dirty="0" err="1"/>
              <a:t>the</a:t>
            </a:r>
            <a:r>
              <a:rPr lang="de-DE" dirty="0"/>
              <a:t> end a </a:t>
            </a:r>
            <a:r>
              <a:rPr lang="de-DE" dirty="0" err="1"/>
              <a:t>response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</a:t>
            </a:r>
            <a:r>
              <a:rPr lang="de-DE" dirty="0" err="1"/>
              <a:t>selected</a:t>
            </a:r>
            <a:r>
              <a:rPr lang="de-DE" dirty="0"/>
              <a:t> </a:t>
            </a:r>
            <a:r>
              <a:rPr lang="de-DE" dirty="0" err="1"/>
              <a:t>based</a:t>
            </a:r>
            <a:r>
              <a:rPr lang="de-DE" dirty="0"/>
              <a:t> on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named</a:t>
            </a:r>
            <a:r>
              <a:rPr lang="de-DE" dirty="0"/>
              <a:t> </a:t>
            </a:r>
            <a:r>
              <a:rPr lang="de-DE" dirty="0" err="1"/>
              <a:t>components</a:t>
            </a:r>
            <a:r>
              <a:rPr lang="de-DE" dirty="0"/>
              <a:t> and a </a:t>
            </a:r>
            <a:r>
              <a:rPr lang="de-DE" dirty="0" err="1"/>
              <a:t>trained</a:t>
            </a:r>
            <a:r>
              <a:rPr lang="de-DE" dirty="0"/>
              <a:t> </a:t>
            </a:r>
            <a:r>
              <a:rPr lang="de-DE" dirty="0" err="1"/>
              <a:t>chatbot</a:t>
            </a:r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F975A88-4DAD-480E-8612-95153A01145A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54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5527411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B9345F7-5FC9-47B3-B2DA-E65E73AA8A23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8044311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180975" indent="-180975"/>
            <a:r>
              <a:rPr lang="de-DE" dirty="0" err="1"/>
              <a:t>Develop</a:t>
            </a:r>
            <a:r>
              <a:rPr lang="de-DE" dirty="0"/>
              <a:t> and </a:t>
            </a:r>
            <a:r>
              <a:rPr lang="de-DE" dirty="0" err="1"/>
              <a:t>investigate</a:t>
            </a:r>
            <a:r>
              <a:rPr lang="de-DE" dirty="0"/>
              <a:t> </a:t>
            </a:r>
            <a:r>
              <a:rPr lang="de-DE" dirty="0" err="1"/>
              <a:t>capabilities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SH </a:t>
            </a:r>
            <a:r>
              <a:rPr lang="de-DE" dirty="0" err="1"/>
              <a:t>chatbot</a:t>
            </a:r>
            <a:endParaRPr lang="de-DE" dirty="0"/>
          </a:p>
          <a:p>
            <a:pPr marL="358775" lvl="1" indent="-180975"/>
            <a:r>
              <a:rPr lang="de-DE" dirty="0"/>
              <a:t>With </a:t>
            </a:r>
            <a:r>
              <a:rPr lang="de-DE" dirty="0" err="1"/>
              <a:t>focus</a:t>
            </a:r>
            <a:r>
              <a:rPr lang="de-DE" dirty="0"/>
              <a:t> on </a:t>
            </a:r>
            <a:r>
              <a:rPr lang="de-DE" dirty="0" err="1"/>
              <a:t>low</a:t>
            </a:r>
            <a:r>
              <a:rPr lang="de-DE" dirty="0"/>
              <a:t> </a:t>
            </a:r>
            <a:r>
              <a:rPr lang="de-DE" dirty="0" err="1"/>
              <a:t>budget</a:t>
            </a:r>
            <a:r>
              <a:rPr lang="de-DE" dirty="0"/>
              <a:t> and open source</a:t>
            </a:r>
          </a:p>
          <a:p>
            <a:pPr marL="358775" lvl="1" indent="-180975"/>
            <a:r>
              <a:rPr lang="de-DE" dirty="0" err="1"/>
              <a:t>We</a:t>
            </a:r>
            <a:r>
              <a:rPr lang="de-DE" dirty="0"/>
              <a:t> will also </a:t>
            </a:r>
            <a:r>
              <a:rPr lang="de-DE" dirty="0" err="1"/>
              <a:t>talk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further</a:t>
            </a:r>
            <a:r>
              <a:rPr lang="de-DE" dirty="0"/>
              <a:t> </a:t>
            </a:r>
            <a:r>
              <a:rPr lang="de-DE" dirty="0" err="1"/>
              <a:t>requirements</a:t>
            </a:r>
            <a:r>
              <a:rPr lang="de-DE" dirty="0"/>
              <a:t> </a:t>
            </a:r>
            <a:r>
              <a:rPr lang="de-DE" dirty="0" err="1"/>
              <a:t>later</a:t>
            </a:r>
            <a:endParaRPr lang="de-DE" dirty="0"/>
          </a:p>
          <a:p>
            <a:pPr marL="180975" lvl="0" indent="-180975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BED2F64E-A93B-4337-86B0-652C20FBFE42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5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1009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de-DE" dirty="0" err="1"/>
              <a:t>One</a:t>
            </a:r>
            <a:r>
              <a:rPr lang="de-DE" dirty="0"/>
              <a:t> </a:t>
            </a:r>
            <a:r>
              <a:rPr lang="de-DE" dirty="0" err="1"/>
              <a:t>Sentence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</a:t>
            </a:r>
            <a:r>
              <a:rPr lang="de-DE" dirty="0" err="1"/>
              <a:t>point</a:t>
            </a:r>
            <a:endParaRPr lang="de-DE" dirty="0"/>
          </a:p>
          <a:p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started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energy</a:t>
            </a:r>
            <a:r>
              <a:rPr lang="de-DE" dirty="0"/>
              <a:t> </a:t>
            </a:r>
            <a:r>
              <a:rPr lang="de-DE" dirty="0" err="1"/>
              <a:t>cost</a:t>
            </a:r>
            <a:r>
              <a:rPr lang="de-DE" dirty="0"/>
              <a:t> </a:t>
            </a:r>
            <a:r>
              <a:rPr lang="de-DE" dirty="0" err="1"/>
              <a:t>problem</a:t>
            </a:r>
            <a:r>
              <a:rPr lang="de-DE" dirty="0"/>
              <a:t> and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could</a:t>
            </a:r>
            <a:r>
              <a:rPr lang="de-DE" dirty="0"/>
              <a:t> </a:t>
            </a:r>
            <a:r>
              <a:rPr lang="de-DE" dirty="0" err="1"/>
              <a:t>help</a:t>
            </a:r>
            <a:r>
              <a:rPr lang="de-DE" dirty="0"/>
              <a:t>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scenario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Then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had</a:t>
            </a:r>
            <a:r>
              <a:rPr lang="de-DE" dirty="0"/>
              <a:t> a </a:t>
            </a:r>
            <a:r>
              <a:rPr lang="de-DE" dirty="0" err="1"/>
              <a:t>look</a:t>
            </a:r>
            <a:r>
              <a:rPr lang="de-DE" dirty="0"/>
              <a:t> at </a:t>
            </a:r>
            <a:r>
              <a:rPr lang="de-DE" dirty="0" err="1"/>
              <a:t>related</a:t>
            </a:r>
            <a:r>
              <a:rPr lang="de-DE" dirty="0"/>
              <a:t> </a:t>
            </a:r>
            <a:r>
              <a:rPr lang="de-DE" dirty="0" err="1"/>
              <a:t>work</a:t>
            </a:r>
            <a:r>
              <a:rPr lang="de-DE" dirty="0"/>
              <a:t> (SH </a:t>
            </a:r>
            <a:r>
              <a:rPr lang="de-DE" dirty="0" err="1"/>
              <a:t>chatbots</a:t>
            </a:r>
            <a:r>
              <a:rPr lang="de-DE" dirty="0"/>
              <a:t> /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) and </a:t>
            </a:r>
            <a:r>
              <a:rPr lang="de-DE" dirty="0" err="1"/>
              <a:t>building</a:t>
            </a:r>
            <a:r>
              <a:rPr lang="de-DE" dirty="0"/>
              <a:t> </a:t>
            </a:r>
            <a:r>
              <a:rPr lang="de-DE" dirty="0" err="1"/>
              <a:t>blocks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chatbots</a:t>
            </a:r>
            <a:r>
              <a:rPr lang="de-DE" dirty="0"/>
              <a:t> in </a:t>
            </a:r>
            <a:r>
              <a:rPr lang="de-DE" dirty="0" err="1"/>
              <a:t>general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 err="1"/>
              <a:t>Subsequently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goal</a:t>
            </a:r>
            <a:r>
              <a:rPr lang="de-DE" dirty="0"/>
              <a:t>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develop</a:t>
            </a:r>
            <a:r>
              <a:rPr lang="de-DE" dirty="0"/>
              <a:t> a SH </a:t>
            </a:r>
            <a:r>
              <a:rPr lang="de-DE" dirty="0" err="1"/>
              <a:t>chatbot</a:t>
            </a:r>
            <a:r>
              <a:rPr lang="de-DE" dirty="0"/>
              <a:t>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questions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a </a:t>
            </a:r>
            <a:r>
              <a:rPr lang="de-DE" dirty="0" err="1"/>
              <a:t>users</a:t>
            </a:r>
            <a:r>
              <a:rPr lang="de-DE" dirty="0"/>
              <a:t> SH </a:t>
            </a:r>
            <a:r>
              <a:rPr lang="de-DE" dirty="0" err="1"/>
              <a:t>environment</a:t>
            </a:r>
            <a:r>
              <a:rPr lang="de-DE" dirty="0"/>
              <a:t> and </a:t>
            </a:r>
            <a:r>
              <a:rPr lang="de-DE" dirty="0" err="1"/>
              <a:t>test</a:t>
            </a:r>
            <a:r>
              <a:rPr lang="de-DE" dirty="0"/>
              <a:t> ist </a:t>
            </a:r>
            <a:r>
              <a:rPr lang="de-DE" dirty="0" err="1"/>
              <a:t>capabilites</a:t>
            </a:r>
            <a:endParaRPr lang="de-DE" dirty="0"/>
          </a:p>
          <a:p>
            <a:pPr marL="228600" lvl="0" indent="-228600">
              <a:buFont typeface="+mj-lt"/>
              <a:buAutoNum type="arabicPeriod"/>
            </a:pPr>
            <a:r>
              <a:rPr lang="de-DE" dirty="0"/>
              <a:t>And just </a:t>
            </a:r>
            <a:r>
              <a:rPr lang="de-DE" dirty="0" err="1"/>
              <a:t>before</a:t>
            </a:r>
            <a:r>
              <a:rPr lang="de-DE" dirty="0"/>
              <a:t> </a:t>
            </a:r>
            <a:r>
              <a:rPr lang="de-DE" dirty="0" err="1"/>
              <a:t>we</a:t>
            </a:r>
            <a:r>
              <a:rPr lang="de-DE" dirty="0"/>
              <a:t> </a:t>
            </a:r>
            <a:r>
              <a:rPr lang="de-DE" dirty="0" err="1"/>
              <a:t>talked</a:t>
            </a:r>
            <a:r>
              <a:rPr lang="de-DE" dirty="0"/>
              <a:t> </a:t>
            </a:r>
            <a:r>
              <a:rPr lang="de-DE" dirty="0" err="1"/>
              <a:t>about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schedule</a:t>
            </a:r>
            <a:r>
              <a:rPr lang="de-DE" dirty="0"/>
              <a:t> and </a:t>
            </a:r>
            <a:r>
              <a:rPr lang="de-DE" dirty="0" err="1"/>
              <a:t>process</a:t>
            </a:r>
            <a:r>
              <a:rPr lang="de-DE" dirty="0"/>
              <a:t> </a:t>
            </a:r>
            <a:r>
              <a:rPr lang="de-DE" dirty="0" err="1"/>
              <a:t>throughout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</a:t>
            </a:r>
            <a:r>
              <a:rPr lang="de-DE" dirty="0" err="1"/>
              <a:t>thesis</a:t>
            </a:r>
            <a:endParaRPr lang="de-DE" dirty="0"/>
          </a:p>
          <a:p>
            <a:pPr lvl="1"/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16E7887-7372-44DE-B64F-BECA21B0AF9A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6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38369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de-DE" dirty="0"/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D90195F5-2B08-423E-82EE-BBC454DB6FB5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7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90390327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8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1497451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lienbildplatzhalt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izenplatzhalt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de-DE" dirty="0"/>
              <a:t>SH </a:t>
            </a:r>
            <a:r>
              <a:rPr lang="de-DE" dirty="0" err="1"/>
              <a:t>chatbots</a:t>
            </a:r>
            <a:r>
              <a:rPr lang="de-DE" dirty="0"/>
              <a:t>:</a:t>
            </a:r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Control </a:t>
            </a:r>
            <a:r>
              <a:rPr lang="de-DE" b="0" i="0" dirty="0" err="1"/>
              <a:t>devices</a:t>
            </a:r>
            <a:r>
              <a:rPr lang="de-DE" b="0" i="0" dirty="0"/>
              <a:t> &amp; </a:t>
            </a:r>
            <a:r>
              <a:rPr lang="de-DE" b="0" i="0" dirty="0" err="1"/>
              <a:t>answers</a:t>
            </a:r>
            <a:r>
              <a:rPr lang="de-DE" b="0" i="0" dirty="0"/>
              <a:t> simple </a:t>
            </a:r>
            <a:r>
              <a:rPr lang="de-DE" b="0" i="0" dirty="0" err="1"/>
              <a:t>questions</a:t>
            </a:r>
            <a:endParaRPr lang="de-DE" b="0" i="0" dirty="0"/>
          </a:p>
          <a:p>
            <a:pPr marL="180975" marR="0" lvl="0" indent="-180975" algn="l" defTabSz="713232" rtl="0" eaLnBrk="1" fontAlgn="auto" latinLnBrk="0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Clr>
                <a:schemeClr val="accent1"/>
              </a:buClr>
              <a:buSzTx/>
              <a:buFont typeface="Arial" panose="020B0604020202020204" pitchFamily="34" charset="0"/>
              <a:buChar char="•"/>
              <a:tabLst/>
              <a:defRPr/>
            </a:pPr>
            <a:r>
              <a:rPr lang="de-DE" b="0" i="0" dirty="0"/>
              <a:t>Teaching </a:t>
            </a:r>
            <a:r>
              <a:rPr lang="de-DE" b="0" i="0" dirty="0" err="1"/>
              <a:t>without</a:t>
            </a:r>
            <a:r>
              <a:rPr lang="de-DE" b="0" i="0" dirty="0"/>
              <a:t> </a:t>
            </a:r>
            <a:r>
              <a:rPr lang="de-DE" b="0" i="0" dirty="0" err="1"/>
              <a:t>data</a:t>
            </a:r>
            <a:r>
              <a:rPr lang="de-DE" b="0" i="0" dirty="0"/>
              <a:t> </a:t>
            </a:r>
            <a:r>
              <a:rPr lang="de-DE" b="0" i="0" dirty="0" err="1"/>
              <a:t>sources</a:t>
            </a:r>
            <a:r>
              <a:rPr lang="de-DE" b="0" i="0" dirty="0"/>
              <a:t>, </a:t>
            </a:r>
            <a:r>
              <a:rPr lang="de-DE" b="0" i="0" dirty="0" err="1"/>
              <a:t>only</a:t>
            </a:r>
            <a:r>
              <a:rPr lang="de-DE" b="0" i="0" dirty="0"/>
              <a:t> </a:t>
            </a:r>
            <a:r>
              <a:rPr lang="de-DE" b="0" i="0" dirty="0" err="1"/>
              <a:t>based</a:t>
            </a:r>
            <a:r>
              <a:rPr lang="de-DE" b="0" i="0" dirty="0"/>
              <a:t> on </a:t>
            </a:r>
            <a:r>
              <a:rPr lang="de-DE" b="0" i="0" dirty="0" err="1"/>
              <a:t>user</a:t>
            </a:r>
            <a:r>
              <a:rPr lang="de-DE" b="0" i="0" dirty="0"/>
              <a:t> </a:t>
            </a:r>
            <a:r>
              <a:rPr lang="de-DE" b="0" i="0" dirty="0" err="1"/>
              <a:t>inputs</a:t>
            </a:r>
            <a:r>
              <a:rPr lang="de-DE" b="0" i="0" dirty="0"/>
              <a:t>…</a:t>
            </a:r>
          </a:p>
        </p:txBody>
      </p:sp>
      <p:sp>
        <p:nvSpPr>
          <p:cNvPr id="4" name="Kopfzeilenplatzhalter 3"/>
          <p:cNvSpPr>
            <a:spLocks noGrp="1"/>
          </p:cNvSpPr>
          <p:nvPr>
            <p:ph type="hdr" sz="quarter"/>
          </p:nvPr>
        </p:nvSpPr>
        <p:spPr/>
        <p:txBody>
          <a:bodyPr/>
          <a:lstStyle/>
          <a:p>
            <a:r>
              <a:rPr lang="en-US"/>
              <a:t>Titel der Präsentation</a:t>
            </a:r>
          </a:p>
        </p:txBody>
      </p:sp>
      <p:sp>
        <p:nvSpPr>
          <p:cNvPr id="5" name="Datumsplatzhalt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fld id="{C933281C-212B-499B-A4E1-C77F83E37B47}" type="datetime1">
              <a:rPr lang="de-DE" smtClean="0"/>
              <a:t>02.08.2024</a:t>
            </a:fld>
            <a:endParaRPr lang="en-US"/>
          </a:p>
        </p:txBody>
      </p:sp>
      <p:sp>
        <p:nvSpPr>
          <p:cNvPr id="6" name="Fußzeilenplatzhalter 5"/>
          <p:cNvSpPr>
            <a:spLocks noGrp="1"/>
          </p:cNvSpPr>
          <p:nvPr>
            <p:ph type="ftr" sz="quarter" idx="4"/>
          </p:nvPr>
        </p:nvSpPr>
        <p:spPr/>
        <p:txBody>
          <a:bodyPr/>
          <a:lstStyle/>
          <a:p>
            <a:r>
              <a:rPr lang="en-US"/>
              <a:t>Universität Stuttgart</a:t>
            </a:r>
            <a:endParaRPr lang="en-US" dirty="0"/>
          </a:p>
        </p:txBody>
      </p:sp>
      <p:sp>
        <p:nvSpPr>
          <p:cNvPr id="7" name="Foliennummernplatzhalter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5DD1DF0-DD4E-4B0C-B0FD-D16D9D2A9750}" type="slidenum">
              <a:rPr lang="en-US" smtClean="0"/>
              <a:pPr/>
              <a:t>9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92647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9.svg"/><Relationship Id="rId18" Type="http://schemas.openxmlformats.org/officeDocument/2006/relationships/image" Target="../media/image14.png"/><Relationship Id="rId26" Type="http://schemas.openxmlformats.org/officeDocument/2006/relationships/image" Target="../media/image22.png"/><Relationship Id="rId3" Type="http://schemas.openxmlformats.org/officeDocument/2006/relationships/hyperlink" Target="mailto:st161304@stud.uni-stuttgart.de" TargetMode="External"/><Relationship Id="rId21" Type="http://schemas.openxmlformats.org/officeDocument/2006/relationships/image" Target="../media/image17.svg"/><Relationship Id="rId34" Type="http://schemas.openxmlformats.org/officeDocument/2006/relationships/image" Target="../media/image30.png"/><Relationship Id="rId7" Type="http://schemas.openxmlformats.org/officeDocument/2006/relationships/diagramColors" Target="../diagrams/colors1.xml"/><Relationship Id="rId12" Type="http://schemas.openxmlformats.org/officeDocument/2006/relationships/image" Target="../media/image8.png"/><Relationship Id="rId17" Type="http://schemas.openxmlformats.org/officeDocument/2006/relationships/image" Target="../media/image13.svg"/><Relationship Id="rId25" Type="http://schemas.openxmlformats.org/officeDocument/2006/relationships/image" Target="../media/image21.png"/><Relationship Id="rId33" Type="http://schemas.openxmlformats.org/officeDocument/2006/relationships/image" Target="../media/image29.svg"/><Relationship Id="rId2" Type="http://schemas.openxmlformats.org/officeDocument/2006/relationships/image" Target="../media/image4.jpeg"/><Relationship Id="rId16" Type="http://schemas.openxmlformats.org/officeDocument/2006/relationships/image" Target="../media/image12.png"/><Relationship Id="rId20" Type="http://schemas.openxmlformats.org/officeDocument/2006/relationships/image" Target="../media/image16.png"/><Relationship Id="rId29" Type="http://schemas.openxmlformats.org/officeDocument/2006/relationships/image" Target="../media/image25.svg"/><Relationship Id="rId1" Type="http://schemas.openxmlformats.org/officeDocument/2006/relationships/slideMaster" Target="../slideMasters/slideMaster1.xml"/><Relationship Id="rId6" Type="http://schemas.openxmlformats.org/officeDocument/2006/relationships/diagramQuickStyle" Target="../diagrams/quickStyle1.xml"/><Relationship Id="rId11" Type="http://schemas.openxmlformats.org/officeDocument/2006/relationships/image" Target="../media/image7.svg"/><Relationship Id="rId24" Type="http://schemas.openxmlformats.org/officeDocument/2006/relationships/image" Target="../media/image20.png"/><Relationship Id="rId32" Type="http://schemas.openxmlformats.org/officeDocument/2006/relationships/image" Target="../media/image28.png"/><Relationship Id="rId5" Type="http://schemas.openxmlformats.org/officeDocument/2006/relationships/diagramLayout" Target="../diagrams/layout1.xml"/><Relationship Id="rId15" Type="http://schemas.openxmlformats.org/officeDocument/2006/relationships/image" Target="../media/image11.svg"/><Relationship Id="rId23" Type="http://schemas.openxmlformats.org/officeDocument/2006/relationships/image" Target="../media/image19.svg"/><Relationship Id="rId28" Type="http://schemas.openxmlformats.org/officeDocument/2006/relationships/image" Target="../media/image24.png"/><Relationship Id="rId36" Type="http://schemas.openxmlformats.org/officeDocument/2006/relationships/image" Target="../media/image32.png"/><Relationship Id="rId10" Type="http://schemas.openxmlformats.org/officeDocument/2006/relationships/image" Target="../media/image6.png"/><Relationship Id="rId19" Type="http://schemas.openxmlformats.org/officeDocument/2006/relationships/image" Target="../media/image15.png"/><Relationship Id="rId31" Type="http://schemas.openxmlformats.org/officeDocument/2006/relationships/image" Target="../media/image27.svg"/><Relationship Id="rId4" Type="http://schemas.openxmlformats.org/officeDocument/2006/relationships/diagramData" Target="../diagrams/data1.xml"/><Relationship Id="rId9" Type="http://schemas.openxmlformats.org/officeDocument/2006/relationships/image" Target="../media/image5.png"/><Relationship Id="rId14" Type="http://schemas.openxmlformats.org/officeDocument/2006/relationships/image" Target="../media/image10.png"/><Relationship Id="rId22" Type="http://schemas.openxmlformats.org/officeDocument/2006/relationships/image" Target="../media/image18.png"/><Relationship Id="rId27" Type="http://schemas.openxmlformats.org/officeDocument/2006/relationships/image" Target="../media/image23.svg"/><Relationship Id="rId30" Type="http://schemas.openxmlformats.org/officeDocument/2006/relationships/image" Target="../media/image26.png"/><Relationship Id="rId35" Type="http://schemas.openxmlformats.org/officeDocument/2006/relationships/image" Target="../media/image31.svg"/><Relationship Id="rId8" Type="http://schemas.microsoft.com/office/2007/relationships/diagramDrawing" Target="../diagrams/drawing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35.png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>
            <a:extLst>
              <a:ext uri="{FF2B5EF4-FFF2-40B4-BE49-F238E27FC236}">
                <a16:creationId xmlns:a16="http://schemas.microsoft.com/office/drawing/2014/main" id="{4B0D2787-DE18-4063-173E-A6314773829D}"/>
              </a:ext>
            </a:extLst>
          </p:cNvPr>
          <p:cNvSpPr/>
          <p:nvPr userDrawn="1"/>
        </p:nvSpPr>
        <p:spPr bwMode="auto">
          <a:xfrm>
            <a:off x="0" y="1285876"/>
            <a:ext cx="9144000" cy="3857624"/>
          </a:xfrm>
          <a:prstGeom prst="rect">
            <a:avLst/>
          </a:prstGeom>
          <a:solidFill>
            <a:schemeClr val="bg1">
              <a:lumMod val="75000"/>
            </a:schemeClr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17" name="Grafik 16">
            <a:extLst>
              <a:ext uri="{FF2B5EF4-FFF2-40B4-BE49-F238E27FC236}">
                <a16:creationId xmlns:a16="http://schemas.microsoft.com/office/drawing/2014/main" id="{D293961A-B330-C986-A665-576281EF044B}"/>
              </a:ext>
            </a:extLst>
          </p:cNvPr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-1" y="1282337"/>
            <a:ext cx="6985815" cy="3861163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0109FA8A-666A-4441-A166-D270C5524B34}"/>
              </a:ext>
            </a:extLst>
          </p:cNvPr>
          <p:cNvPicPr>
            <a:picLocks/>
          </p:cNvPicPr>
          <p:nvPr userDrawn="1"/>
        </p:nvPicPr>
        <p:blipFill>
          <a:blip r:embed="rId3"/>
          <a:stretch>
            <a:fillRect/>
          </a:stretch>
        </p:blipFill>
        <p:spPr>
          <a:xfrm>
            <a:off x="4679755" y="337739"/>
            <a:ext cx="5140260" cy="5225850"/>
          </a:xfrm>
          <a:prstGeom prst="rect">
            <a:avLst/>
          </a:prstGeom>
        </p:spPr>
      </p:pic>
      <p:sp>
        <p:nvSpPr>
          <p:cNvPr id="11" name="Ellipse 10">
            <a:extLst>
              <a:ext uri="{FF2B5EF4-FFF2-40B4-BE49-F238E27FC236}">
                <a16:creationId xmlns:a16="http://schemas.microsoft.com/office/drawing/2014/main" id="{564DFE81-277E-450D-AF7A-440034D29DCB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7226511" y="2897841"/>
            <a:ext cx="1676792" cy="1644904"/>
          </a:xfrm>
          <a:prstGeom prst="ellipse">
            <a:avLst/>
          </a:prstGeom>
          <a:solidFill>
            <a:srgbClr val="323232"/>
          </a:solidFill>
          <a:ln w="127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406" tIns="34203" rIns="68406" bIns="34203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4086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795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1FB8CDC6-AE29-8357-CD21-77007BBFCDF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6" name="Subtitle 2">
            <a:extLst>
              <a:ext uri="{FF2B5EF4-FFF2-40B4-BE49-F238E27FC236}">
                <a16:creationId xmlns:a16="http://schemas.microsoft.com/office/drawing/2014/main" id="{81FF9EC3-127E-CB1E-91C9-EBE92B5C5EC6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5149843" y="2979932"/>
            <a:ext cx="2536836" cy="716345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 err="1"/>
              <a:t>Master’s</a:t>
            </a:r>
            <a:r>
              <a:rPr lang="de-DE" dirty="0"/>
              <a:t> Thesis </a:t>
            </a:r>
          </a:p>
          <a:p>
            <a:r>
              <a:rPr lang="de-DE" dirty="0"/>
              <a:t>Final </a:t>
            </a:r>
            <a:r>
              <a:rPr lang="de-DE" dirty="0" err="1"/>
              <a:t>Presentation</a:t>
            </a:r>
            <a:endParaRPr lang="de-DE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F3A5FE9B-EBE5-B4D2-7DD0-1F4EC5EC4845}"/>
              </a:ext>
            </a:extLst>
          </p:cNvPr>
          <p:cNvSpPr txBox="1"/>
          <p:nvPr userDrawn="1"/>
        </p:nvSpPr>
        <p:spPr>
          <a:xfrm>
            <a:off x="7378432" y="3423735"/>
            <a:ext cx="1372950" cy="121212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600" b="1" dirty="0">
                <a:solidFill>
                  <a:schemeClr val="bg1"/>
                </a:solidFill>
              </a:rPr>
              <a:t>Leon Boppert</a:t>
            </a:r>
          </a:p>
          <a:p>
            <a:pPr marL="0" indent="0"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800" b="1" dirty="0">
                <a:solidFill>
                  <a:schemeClr val="bg1"/>
                </a:solidFill>
              </a:rPr>
              <a:t>Supervisors: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Steffen Becker, </a:t>
            </a:r>
            <a:br>
              <a:rPr lang="de-DE" sz="800" b="1" dirty="0">
                <a:solidFill>
                  <a:schemeClr val="bg1"/>
                </a:solidFill>
              </a:rPr>
            </a:br>
            <a:r>
              <a:rPr lang="de-DE" sz="800" b="1" dirty="0">
                <a:solidFill>
                  <a:schemeClr val="bg1"/>
                </a:solidFill>
              </a:rPr>
              <a:t>Stefanie Bergner (Bosch)</a:t>
            </a:r>
          </a:p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endParaRPr lang="de-DE" sz="1600" b="1" dirty="0">
              <a:solidFill>
                <a:schemeClr val="bg1"/>
              </a:solidFill>
            </a:endParaRPr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C7BA0B0B-141C-A538-F713-6CC2F1A85E18}"/>
              </a:ext>
            </a:extLst>
          </p:cNvPr>
          <p:cNvSpPr txBox="1"/>
          <p:nvPr userDrawn="1"/>
        </p:nvSpPr>
        <p:spPr>
          <a:xfrm>
            <a:off x="5149843" y="1760005"/>
            <a:ext cx="3695947" cy="1107996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lvl="0"/>
            <a:r>
              <a:rPr lang="en-US" sz="2400" b="1" dirty="0"/>
              <a:t>A Chatbot for </a:t>
            </a:r>
          </a:p>
          <a:p>
            <a:pPr lvl="0"/>
            <a:r>
              <a:rPr lang="en-US" sz="2400" b="1" dirty="0"/>
              <a:t>Enhancing </a:t>
            </a:r>
            <a:r>
              <a:rPr lang="en-US" sz="2400" b="1" dirty="0" err="1"/>
              <a:t>Explainability</a:t>
            </a:r>
            <a:r>
              <a:rPr lang="en-US" sz="2400" b="1" dirty="0"/>
              <a:t> in Smart Homes</a:t>
            </a:r>
            <a:endParaRPr lang="de-DE" sz="2400" b="1" dirty="0"/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C0868322-2C6A-8702-E3DD-57C1209B7F56}"/>
              </a:ext>
            </a:extLst>
          </p:cNvPr>
          <p:cNvSpPr txBox="1"/>
          <p:nvPr userDrawn="1"/>
        </p:nvSpPr>
        <p:spPr>
          <a:xfrm>
            <a:off x="955711" y="594668"/>
            <a:ext cx="2749138" cy="369332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marR="0" lvl="0" indent="0" algn="l" defTabSz="685793" rtl="0" eaLnBrk="1" fontAlgn="auto" latinLnBrk="0" hangingPunct="1">
              <a:lnSpc>
                <a:spcPct val="100000"/>
              </a:lnSpc>
              <a:spcBef>
                <a:spcPts val="750"/>
              </a:spcBef>
              <a:spcAft>
                <a:spcPts val="0"/>
              </a:spcAft>
              <a:buClr>
                <a:srgbClr val="00BEFF"/>
              </a:buClr>
              <a:buSzTx/>
              <a:buFont typeface="Arial" panose="020B0604020202020204" pitchFamily="34" charset="0"/>
              <a:buNone/>
              <a:tabLst/>
              <a:defRPr/>
            </a:pP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Institute of Software Engineering</a:t>
            </a:r>
            <a:b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</a:br>
            <a:r>
              <a:rPr lang="en-US" sz="1200" kern="1200" noProof="0" dirty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Software Quality and Architecture Group</a:t>
            </a:r>
            <a:endParaRPr lang="de-DE" sz="1200" kern="1200" noProof="0" dirty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</p:txBody>
      </p:sp>
      <p:sp>
        <p:nvSpPr>
          <p:cNvPr id="18" name="Textfeld 17">
            <a:extLst>
              <a:ext uri="{FF2B5EF4-FFF2-40B4-BE49-F238E27FC236}">
                <a16:creationId xmlns:a16="http://schemas.microsoft.com/office/drawing/2014/main" id="{A4E71CE7-04BE-9CFE-28B1-5F91EC29FD17}"/>
              </a:ext>
            </a:extLst>
          </p:cNvPr>
          <p:cNvSpPr txBox="1"/>
          <p:nvPr userDrawn="1"/>
        </p:nvSpPr>
        <p:spPr>
          <a:xfrm>
            <a:off x="95003" y="4874542"/>
            <a:ext cx="2315688" cy="16767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marL="0" indent="0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None/>
            </a:pPr>
            <a:r>
              <a:rPr lang="de-DE" sz="1000" dirty="0">
                <a:solidFill>
                  <a:schemeClr val="bg1"/>
                </a:solidFill>
              </a:rPr>
              <a:t>Image </a:t>
            </a:r>
            <a:r>
              <a:rPr lang="de-DE" sz="1000" dirty="0" err="1">
                <a:solidFill>
                  <a:schemeClr val="bg1"/>
                </a:solidFill>
              </a:rPr>
              <a:t>created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with</a:t>
            </a:r>
            <a:r>
              <a:rPr lang="de-DE" sz="1000" dirty="0">
                <a:solidFill>
                  <a:schemeClr val="bg1"/>
                </a:solidFill>
              </a:rPr>
              <a:t> </a:t>
            </a:r>
            <a:r>
              <a:rPr lang="de-DE" sz="1000" dirty="0" err="1">
                <a:solidFill>
                  <a:schemeClr val="bg1"/>
                </a:solidFill>
              </a:rPr>
              <a:t>leonardo.Ai</a:t>
            </a:r>
            <a:endParaRPr lang="de-DE" sz="10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3086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000"/>
    </mc:Choice>
    <mc:Fallback xmlns="">
      <p:transition spd="slow" advTm="5000"/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el 6">
            <a:extLst>
              <a:ext uri="{FF2B5EF4-FFF2-40B4-BE49-F238E27FC236}">
                <a16:creationId xmlns:a16="http://schemas.microsoft.com/office/drawing/2014/main" id="{380E903D-6891-4B4C-972E-C7B415869C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46519"/>
            <a:ext cx="8244200" cy="248603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9D4A398-186F-72CD-5FA0-40ECF96BA01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9" name="Footer Placeholder 4">
            <a:extLst>
              <a:ext uri="{FF2B5EF4-FFF2-40B4-BE49-F238E27FC236}">
                <a16:creationId xmlns:a16="http://schemas.microsoft.com/office/drawing/2014/main" id="{7D7FAB69-29EA-E3D1-8B81-4EC0172DD14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28145078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zeilig und Inha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‹Nr.›</a:t>
            </a:fld>
            <a:endParaRPr lang="de-DE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5467B92A-D525-62C9-ADA2-F88930E413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FEB0CAE4-7919-D4C8-C088-D1B176E9686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01528407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Kapitel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ihandform: Form 8">
            <a:extLst>
              <a:ext uri="{FF2B5EF4-FFF2-40B4-BE49-F238E27FC236}">
                <a16:creationId xmlns:a16="http://schemas.microsoft.com/office/drawing/2014/main" id="{989E6229-E650-4C0F-8141-1787714FDD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1279949" y="0"/>
            <a:ext cx="6543725" cy="3533140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92756" y="566845"/>
            <a:ext cx="4118110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tx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92756" y="809999"/>
            <a:ext cx="4118110" cy="1853687"/>
          </a:xfrm>
          <a:prstGeom prst="rect">
            <a:avLst/>
          </a:prstGeom>
        </p:spPr>
        <p:txBody>
          <a:bodyPr anchor="t" anchorCtr="0"/>
          <a:lstStyle>
            <a:lvl1pPr>
              <a:defRPr sz="3200"/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406801623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Unterkapitel"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 hasCustomPrompt="1"/>
          </p:nvPr>
        </p:nvSpPr>
        <p:spPr>
          <a:xfrm>
            <a:off x="2422803" y="1749602"/>
            <a:ext cx="3026729" cy="199439"/>
          </a:xfrm>
        </p:spPr>
        <p:txBody>
          <a:bodyPr>
            <a:noAutofit/>
          </a:bodyPr>
          <a:lstStyle>
            <a:lvl1pPr marL="0" indent="0">
              <a:buNone/>
              <a:defRPr sz="1200" baseline="0">
                <a:solidFill>
                  <a:schemeClr val="bg1"/>
                </a:solidFill>
              </a:defRPr>
            </a:lvl1pPr>
            <a:lvl2pPr marL="342897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793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6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58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48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379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276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173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e-DE" dirty="0"/>
              <a:t>Unterkapitel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422802" y="2025000"/>
            <a:ext cx="5526581" cy="810000"/>
          </a:xfrm>
          <a:prstGeom prst="rect">
            <a:avLst/>
          </a:prstGeom>
        </p:spPr>
        <p:txBody>
          <a:bodyPr anchor="t" anchorCtr="0"/>
          <a:lstStyle>
            <a:lvl1pPr>
              <a:defRPr sz="3200">
                <a:solidFill>
                  <a:schemeClr val="bg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708436689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itat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ihandform: Form 9">
            <a:extLst>
              <a:ext uri="{FF2B5EF4-FFF2-40B4-BE49-F238E27FC236}">
                <a16:creationId xmlns:a16="http://schemas.microsoft.com/office/drawing/2014/main" id="{15285CE5-013A-4554-99D3-E6E1B753071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/>
          <p:nvPr userDrawn="1"/>
        </p:nvSpPr>
        <p:spPr>
          <a:xfrm>
            <a:off x="329255" y="-1"/>
            <a:ext cx="7842289" cy="4234271"/>
          </a:xfrm>
          <a:custGeom>
            <a:avLst/>
            <a:gdLst>
              <a:gd name="connsiteX0" fmla="*/ 10560 w 6543725"/>
              <a:gd name="connsiteY0" fmla="*/ 0 h 3533140"/>
              <a:gd name="connsiteX1" fmla="*/ 6533165 w 6543725"/>
              <a:gd name="connsiteY1" fmla="*/ 0 h 3533140"/>
              <a:gd name="connsiteX2" fmla="*/ 6543725 w 6543725"/>
              <a:gd name="connsiteY2" fmla="*/ 261277 h 3533140"/>
              <a:gd name="connsiteX3" fmla="*/ 6532879 w 6543725"/>
              <a:gd name="connsiteY3" fmla="*/ 529622 h 3533140"/>
              <a:gd name="connsiteX4" fmla="*/ 6500902 w 6543725"/>
              <a:gd name="connsiteY4" fmla="*/ 791992 h 3533140"/>
              <a:gd name="connsiteX5" fmla="*/ 6448637 w 6543725"/>
              <a:gd name="connsiteY5" fmla="*/ 1047546 h 3533140"/>
              <a:gd name="connsiteX6" fmla="*/ 6376924 w 6543725"/>
              <a:gd name="connsiteY6" fmla="*/ 1295442 h 3533140"/>
              <a:gd name="connsiteX7" fmla="*/ 6286607 w 6543725"/>
              <a:gd name="connsiteY7" fmla="*/ 1534837 h 3533140"/>
              <a:gd name="connsiteX8" fmla="*/ 6178527 w 6543725"/>
              <a:gd name="connsiteY8" fmla="*/ 1764890 h 3533140"/>
              <a:gd name="connsiteX9" fmla="*/ 6053527 w 6543725"/>
              <a:gd name="connsiteY9" fmla="*/ 1984758 h 3533140"/>
              <a:gd name="connsiteX10" fmla="*/ 5912448 w 6543725"/>
              <a:gd name="connsiteY10" fmla="*/ 2193600 h 3533140"/>
              <a:gd name="connsiteX11" fmla="*/ 5756132 w 6543725"/>
              <a:gd name="connsiteY11" fmla="*/ 2390573 h 3533140"/>
              <a:gd name="connsiteX12" fmla="*/ 5585421 w 6543725"/>
              <a:gd name="connsiteY12" fmla="*/ 2574836 h 3533140"/>
              <a:gd name="connsiteX13" fmla="*/ 5401159 w 6543725"/>
              <a:gd name="connsiteY13" fmla="*/ 2745547 h 3533140"/>
              <a:gd name="connsiteX14" fmla="*/ 5204185 w 6543725"/>
              <a:gd name="connsiteY14" fmla="*/ 2901862 h 3533140"/>
              <a:gd name="connsiteX15" fmla="*/ 4995343 w 6543725"/>
              <a:gd name="connsiteY15" fmla="*/ 3042941 h 3533140"/>
              <a:gd name="connsiteX16" fmla="*/ 4775475 w 6543725"/>
              <a:gd name="connsiteY16" fmla="*/ 3167942 h 3533140"/>
              <a:gd name="connsiteX17" fmla="*/ 4545422 w 6543725"/>
              <a:gd name="connsiteY17" fmla="*/ 3276022 h 3533140"/>
              <a:gd name="connsiteX18" fmla="*/ 4306027 w 6543725"/>
              <a:gd name="connsiteY18" fmla="*/ 3366339 h 3533140"/>
              <a:gd name="connsiteX19" fmla="*/ 4058131 w 6543725"/>
              <a:gd name="connsiteY19" fmla="*/ 3438051 h 3533140"/>
              <a:gd name="connsiteX20" fmla="*/ 3802577 w 6543725"/>
              <a:gd name="connsiteY20" fmla="*/ 3490317 h 3533140"/>
              <a:gd name="connsiteX21" fmla="*/ 3540207 w 6543725"/>
              <a:gd name="connsiteY21" fmla="*/ 3522294 h 3533140"/>
              <a:gd name="connsiteX22" fmla="*/ 3271862 w 6543725"/>
              <a:gd name="connsiteY22" fmla="*/ 3533140 h 3533140"/>
              <a:gd name="connsiteX23" fmla="*/ 3003520 w 6543725"/>
              <a:gd name="connsiteY23" fmla="*/ 3522294 h 3533140"/>
              <a:gd name="connsiteX24" fmla="*/ 2741151 w 6543725"/>
              <a:gd name="connsiteY24" fmla="*/ 3490317 h 3533140"/>
              <a:gd name="connsiteX25" fmla="*/ 2485598 w 6543725"/>
              <a:gd name="connsiteY25" fmla="*/ 3438051 h 3533140"/>
              <a:gd name="connsiteX26" fmla="*/ 2237703 w 6543725"/>
              <a:gd name="connsiteY26" fmla="*/ 3366339 h 3533140"/>
              <a:gd name="connsiteX27" fmla="*/ 1998308 w 6543725"/>
              <a:gd name="connsiteY27" fmla="*/ 3276022 h 3533140"/>
              <a:gd name="connsiteX28" fmla="*/ 1768256 w 6543725"/>
              <a:gd name="connsiteY28" fmla="*/ 3167942 h 3533140"/>
              <a:gd name="connsiteX29" fmla="*/ 1548387 w 6543725"/>
              <a:gd name="connsiteY29" fmla="*/ 3042941 h 3533140"/>
              <a:gd name="connsiteX30" fmla="*/ 1339545 w 6543725"/>
              <a:gd name="connsiteY30" fmla="*/ 2901862 h 3533140"/>
              <a:gd name="connsiteX31" fmla="*/ 1142571 w 6543725"/>
              <a:gd name="connsiteY31" fmla="*/ 2745547 h 3533140"/>
              <a:gd name="connsiteX32" fmla="*/ 958308 w 6543725"/>
              <a:gd name="connsiteY32" fmla="*/ 2574836 h 3533140"/>
              <a:gd name="connsiteX33" fmla="*/ 787597 w 6543725"/>
              <a:gd name="connsiteY33" fmla="*/ 2390573 h 3533140"/>
              <a:gd name="connsiteX34" fmla="*/ 631281 w 6543725"/>
              <a:gd name="connsiteY34" fmla="*/ 2193600 h 3533140"/>
              <a:gd name="connsiteX35" fmla="*/ 490201 w 6543725"/>
              <a:gd name="connsiteY35" fmla="*/ 1984758 h 3533140"/>
              <a:gd name="connsiteX36" fmla="*/ 365200 w 6543725"/>
              <a:gd name="connsiteY36" fmla="*/ 1764890 h 3533140"/>
              <a:gd name="connsiteX37" fmla="*/ 257120 w 6543725"/>
              <a:gd name="connsiteY37" fmla="*/ 1534837 h 3533140"/>
              <a:gd name="connsiteX38" fmla="*/ 166802 w 6543725"/>
              <a:gd name="connsiteY38" fmla="*/ 1295442 h 3533140"/>
              <a:gd name="connsiteX39" fmla="*/ 95089 w 6543725"/>
              <a:gd name="connsiteY39" fmla="*/ 1047546 h 3533140"/>
              <a:gd name="connsiteX40" fmla="*/ 42823 w 6543725"/>
              <a:gd name="connsiteY40" fmla="*/ 791992 h 3533140"/>
              <a:gd name="connsiteX41" fmla="*/ 10846 w 6543725"/>
              <a:gd name="connsiteY41" fmla="*/ 529622 h 3533140"/>
              <a:gd name="connsiteX42" fmla="*/ 0 w 6543725"/>
              <a:gd name="connsiteY42" fmla="*/ 261277 h 3533140"/>
              <a:gd name="connsiteX43" fmla="*/ 10560 w 6543725"/>
              <a:gd name="connsiteY43" fmla="*/ 0 h 35331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</a:cxnLst>
            <a:rect l="l" t="t" r="r" b="b"/>
            <a:pathLst>
              <a:path w="6543725" h="3533140">
                <a:moveTo>
                  <a:pt x="10560" y="0"/>
                </a:moveTo>
                <a:lnTo>
                  <a:pt x="6533165" y="0"/>
                </a:lnTo>
                <a:lnTo>
                  <a:pt x="6543725" y="261277"/>
                </a:lnTo>
                <a:lnTo>
                  <a:pt x="6532879" y="529622"/>
                </a:lnTo>
                <a:lnTo>
                  <a:pt x="6500902" y="791992"/>
                </a:lnTo>
                <a:lnTo>
                  <a:pt x="6448637" y="1047546"/>
                </a:lnTo>
                <a:lnTo>
                  <a:pt x="6376924" y="1295442"/>
                </a:lnTo>
                <a:lnTo>
                  <a:pt x="6286607" y="1534837"/>
                </a:lnTo>
                <a:lnTo>
                  <a:pt x="6178527" y="1764890"/>
                </a:lnTo>
                <a:lnTo>
                  <a:pt x="6053527" y="1984758"/>
                </a:lnTo>
                <a:lnTo>
                  <a:pt x="5912448" y="2193600"/>
                </a:lnTo>
                <a:lnTo>
                  <a:pt x="5756132" y="2390573"/>
                </a:lnTo>
                <a:lnTo>
                  <a:pt x="5585421" y="2574836"/>
                </a:lnTo>
                <a:lnTo>
                  <a:pt x="5401159" y="2745547"/>
                </a:lnTo>
                <a:lnTo>
                  <a:pt x="5204185" y="2901862"/>
                </a:lnTo>
                <a:lnTo>
                  <a:pt x="4995343" y="3042941"/>
                </a:lnTo>
                <a:lnTo>
                  <a:pt x="4775475" y="3167942"/>
                </a:lnTo>
                <a:lnTo>
                  <a:pt x="4545422" y="3276022"/>
                </a:lnTo>
                <a:lnTo>
                  <a:pt x="4306027" y="3366339"/>
                </a:lnTo>
                <a:lnTo>
                  <a:pt x="4058131" y="3438051"/>
                </a:lnTo>
                <a:lnTo>
                  <a:pt x="3802577" y="3490317"/>
                </a:lnTo>
                <a:lnTo>
                  <a:pt x="3540207" y="3522294"/>
                </a:lnTo>
                <a:lnTo>
                  <a:pt x="3271862" y="3533140"/>
                </a:lnTo>
                <a:lnTo>
                  <a:pt x="3003520" y="3522294"/>
                </a:lnTo>
                <a:lnTo>
                  <a:pt x="2741151" y="3490317"/>
                </a:lnTo>
                <a:lnTo>
                  <a:pt x="2485598" y="3438051"/>
                </a:lnTo>
                <a:lnTo>
                  <a:pt x="2237703" y="3366339"/>
                </a:lnTo>
                <a:lnTo>
                  <a:pt x="1998308" y="3276022"/>
                </a:lnTo>
                <a:lnTo>
                  <a:pt x="1768256" y="3167942"/>
                </a:lnTo>
                <a:lnTo>
                  <a:pt x="1548387" y="3042941"/>
                </a:lnTo>
                <a:lnTo>
                  <a:pt x="1339545" y="2901862"/>
                </a:lnTo>
                <a:lnTo>
                  <a:pt x="1142571" y="2745547"/>
                </a:lnTo>
                <a:lnTo>
                  <a:pt x="958308" y="2574836"/>
                </a:lnTo>
                <a:lnTo>
                  <a:pt x="787597" y="2390573"/>
                </a:lnTo>
                <a:lnTo>
                  <a:pt x="631281" y="2193600"/>
                </a:lnTo>
                <a:lnTo>
                  <a:pt x="490201" y="1984758"/>
                </a:lnTo>
                <a:lnTo>
                  <a:pt x="365200" y="1764890"/>
                </a:lnTo>
                <a:lnTo>
                  <a:pt x="257120" y="1534837"/>
                </a:lnTo>
                <a:lnTo>
                  <a:pt x="166802" y="1295442"/>
                </a:lnTo>
                <a:lnTo>
                  <a:pt x="95089" y="1047546"/>
                </a:lnTo>
                <a:lnTo>
                  <a:pt x="42823" y="791992"/>
                </a:lnTo>
                <a:lnTo>
                  <a:pt x="10846" y="529622"/>
                </a:lnTo>
                <a:lnTo>
                  <a:pt x="0" y="261277"/>
                </a:lnTo>
                <a:lnTo>
                  <a:pt x="10560" y="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6" name="object 3">
            <a:extLs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ChangeAspect="1"/>
          </p:cNvSpPr>
          <p:nvPr userDrawn="1"/>
        </p:nvSpPr>
        <p:spPr>
          <a:xfrm>
            <a:off x="5700215" y="2594272"/>
            <a:ext cx="2049145" cy="2048400"/>
          </a:xfrm>
          <a:custGeom>
            <a:avLst/>
            <a:gdLst/>
            <a:ahLst/>
            <a:cxnLst/>
            <a:rect l="l" t="t" r="r" b="b"/>
            <a:pathLst>
              <a:path w="2049145" h="2049145">
                <a:moveTo>
                  <a:pt x="1024432" y="0"/>
                </a:moveTo>
                <a:lnTo>
                  <a:pt x="940414" y="3395"/>
                </a:lnTo>
                <a:lnTo>
                  <a:pt x="858266" y="13407"/>
                </a:lnTo>
                <a:lnTo>
                  <a:pt x="778251" y="29772"/>
                </a:lnTo>
                <a:lnTo>
                  <a:pt x="700635" y="52225"/>
                </a:lnTo>
                <a:lnTo>
                  <a:pt x="625679" y="80504"/>
                </a:lnTo>
                <a:lnTo>
                  <a:pt x="553649" y="114344"/>
                </a:lnTo>
                <a:lnTo>
                  <a:pt x="484808" y="153482"/>
                </a:lnTo>
                <a:lnTo>
                  <a:pt x="419418" y="197654"/>
                </a:lnTo>
                <a:lnTo>
                  <a:pt x="357745" y="246597"/>
                </a:lnTo>
                <a:lnTo>
                  <a:pt x="300051" y="300047"/>
                </a:lnTo>
                <a:lnTo>
                  <a:pt x="246601" y="357740"/>
                </a:lnTo>
                <a:lnTo>
                  <a:pt x="197657" y="419413"/>
                </a:lnTo>
                <a:lnTo>
                  <a:pt x="153485" y="484802"/>
                </a:lnTo>
                <a:lnTo>
                  <a:pt x="114346" y="553644"/>
                </a:lnTo>
                <a:lnTo>
                  <a:pt x="80505" y="625674"/>
                </a:lnTo>
                <a:lnTo>
                  <a:pt x="52226" y="700630"/>
                </a:lnTo>
                <a:lnTo>
                  <a:pt x="29773" y="778247"/>
                </a:lnTo>
                <a:lnTo>
                  <a:pt x="13408" y="858262"/>
                </a:lnTo>
                <a:lnTo>
                  <a:pt x="3396" y="940412"/>
                </a:lnTo>
                <a:lnTo>
                  <a:pt x="0" y="1024432"/>
                </a:lnTo>
                <a:lnTo>
                  <a:pt x="3396" y="1108453"/>
                </a:lnTo>
                <a:lnTo>
                  <a:pt x="13408" y="1190602"/>
                </a:lnTo>
                <a:lnTo>
                  <a:pt x="29773" y="1270617"/>
                </a:lnTo>
                <a:lnTo>
                  <a:pt x="52226" y="1348235"/>
                </a:lnTo>
                <a:lnTo>
                  <a:pt x="80505" y="1423190"/>
                </a:lnTo>
                <a:lnTo>
                  <a:pt x="114346" y="1495221"/>
                </a:lnTo>
                <a:lnTo>
                  <a:pt x="153485" y="1564063"/>
                </a:lnTo>
                <a:lnTo>
                  <a:pt x="197657" y="1629452"/>
                </a:lnTo>
                <a:lnTo>
                  <a:pt x="246601" y="1691125"/>
                </a:lnTo>
                <a:lnTo>
                  <a:pt x="300051" y="1748818"/>
                </a:lnTo>
                <a:lnTo>
                  <a:pt x="357745" y="1802268"/>
                </a:lnTo>
                <a:lnTo>
                  <a:pt x="419418" y="1851211"/>
                </a:lnTo>
                <a:lnTo>
                  <a:pt x="484808" y="1895383"/>
                </a:lnTo>
                <a:lnTo>
                  <a:pt x="553649" y="1934521"/>
                </a:lnTo>
                <a:lnTo>
                  <a:pt x="625679" y="1968361"/>
                </a:lnTo>
                <a:lnTo>
                  <a:pt x="700635" y="1996639"/>
                </a:lnTo>
                <a:lnTo>
                  <a:pt x="778251" y="2019093"/>
                </a:lnTo>
                <a:lnTo>
                  <a:pt x="858266" y="2035457"/>
                </a:lnTo>
                <a:lnTo>
                  <a:pt x="940414" y="2045469"/>
                </a:lnTo>
                <a:lnTo>
                  <a:pt x="1024432" y="2048865"/>
                </a:lnTo>
                <a:lnTo>
                  <a:pt x="1108453" y="2045469"/>
                </a:lnTo>
                <a:lnTo>
                  <a:pt x="1190602" y="2035457"/>
                </a:lnTo>
                <a:lnTo>
                  <a:pt x="1270617" y="2019093"/>
                </a:lnTo>
                <a:lnTo>
                  <a:pt x="1348235" y="1996639"/>
                </a:lnTo>
                <a:lnTo>
                  <a:pt x="1423190" y="1968361"/>
                </a:lnTo>
                <a:lnTo>
                  <a:pt x="1495221" y="1934521"/>
                </a:lnTo>
                <a:lnTo>
                  <a:pt x="1564063" y="1895383"/>
                </a:lnTo>
                <a:lnTo>
                  <a:pt x="1629452" y="1851211"/>
                </a:lnTo>
                <a:lnTo>
                  <a:pt x="1691125" y="1802268"/>
                </a:lnTo>
                <a:lnTo>
                  <a:pt x="1748818" y="1748818"/>
                </a:lnTo>
                <a:lnTo>
                  <a:pt x="1802268" y="1691125"/>
                </a:lnTo>
                <a:lnTo>
                  <a:pt x="1851211" y="1629452"/>
                </a:lnTo>
                <a:lnTo>
                  <a:pt x="1895383" y="1564063"/>
                </a:lnTo>
                <a:lnTo>
                  <a:pt x="1934521" y="1495221"/>
                </a:lnTo>
                <a:lnTo>
                  <a:pt x="1968361" y="1423190"/>
                </a:lnTo>
                <a:lnTo>
                  <a:pt x="1996639" y="1348235"/>
                </a:lnTo>
                <a:lnTo>
                  <a:pt x="2019093" y="1270617"/>
                </a:lnTo>
                <a:lnTo>
                  <a:pt x="2035457" y="1190602"/>
                </a:lnTo>
                <a:lnTo>
                  <a:pt x="2045469" y="1108453"/>
                </a:lnTo>
                <a:lnTo>
                  <a:pt x="2048865" y="1024432"/>
                </a:lnTo>
                <a:lnTo>
                  <a:pt x="2045469" y="940412"/>
                </a:lnTo>
                <a:lnTo>
                  <a:pt x="2035457" y="858262"/>
                </a:lnTo>
                <a:lnTo>
                  <a:pt x="2019093" y="778247"/>
                </a:lnTo>
                <a:lnTo>
                  <a:pt x="1996639" y="700630"/>
                </a:lnTo>
                <a:lnTo>
                  <a:pt x="1968361" y="625674"/>
                </a:lnTo>
                <a:lnTo>
                  <a:pt x="1934521" y="553644"/>
                </a:lnTo>
                <a:lnTo>
                  <a:pt x="1895383" y="484802"/>
                </a:lnTo>
                <a:lnTo>
                  <a:pt x="1851211" y="419413"/>
                </a:lnTo>
                <a:lnTo>
                  <a:pt x="1802268" y="357740"/>
                </a:lnTo>
                <a:lnTo>
                  <a:pt x="1748818" y="300047"/>
                </a:lnTo>
                <a:lnTo>
                  <a:pt x="1691125" y="246597"/>
                </a:lnTo>
                <a:lnTo>
                  <a:pt x="1629452" y="197654"/>
                </a:lnTo>
                <a:lnTo>
                  <a:pt x="1564063" y="153482"/>
                </a:lnTo>
                <a:lnTo>
                  <a:pt x="1495221" y="114344"/>
                </a:lnTo>
                <a:lnTo>
                  <a:pt x="1423190" y="80504"/>
                </a:lnTo>
                <a:lnTo>
                  <a:pt x="1348235" y="52225"/>
                </a:lnTo>
                <a:lnTo>
                  <a:pt x="1270617" y="29772"/>
                </a:lnTo>
                <a:lnTo>
                  <a:pt x="1190602" y="13407"/>
                </a:lnTo>
                <a:lnTo>
                  <a:pt x="1108453" y="3395"/>
                </a:lnTo>
                <a:lnTo>
                  <a:pt x="1024432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 lang="de-DE" sz="1404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0B21D629-C43C-4D84-9C1B-3D969EC17A69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/>
          <a:srcRect l="36172" t="52913" r="38079" b="30629"/>
          <a:stretch/>
        </p:blipFill>
        <p:spPr>
          <a:xfrm>
            <a:off x="6038986" y="3139196"/>
            <a:ext cx="1234977" cy="973953"/>
          </a:xfrm>
          <a:prstGeom prst="rect">
            <a:avLst/>
          </a:prstGeom>
        </p:spPr>
      </p:pic>
      <p:sp>
        <p:nvSpPr>
          <p:cNvPr id="9" name="Textplatzhalter 8"/>
          <p:cNvSpPr>
            <a:spLocks noGrp="1"/>
          </p:cNvSpPr>
          <p:nvPr>
            <p:ph type="body" sz="quarter" idx="13" hasCustomPrompt="1"/>
          </p:nvPr>
        </p:nvSpPr>
        <p:spPr>
          <a:xfrm>
            <a:off x="1695600" y="646043"/>
            <a:ext cx="4834626" cy="1863405"/>
          </a:xfrm>
        </p:spPr>
        <p:txBody>
          <a:bodyPr anchor="b" anchorCtr="0"/>
          <a:lstStyle>
            <a:lvl1pPr marL="0" indent="0">
              <a:lnSpc>
                <a:spcPct val="90000"/>
              </a:lnSpc>
              <a:spcBef>
                <a:spcPts val="0"/>
              </a:spcBef>
              <a:buNone/>
              <a:defRPr sz="3200" b="1" baseline="0">
                <a:solidFill>
                  <a:schemeClr val="bg1"/>
                </a:solidFill>
              </a:defRPr>
            </a:lvl1pPr>
            <a:lvl2pPr>
              <a:defRPr sz="3400" b="1">
                <a:solidFill>
                  <a:schemeClr val="bg1"/>
                </a:solidFill>
              </a:defRPr>
            </a:lvl2pPr>
            <a:lvl3pPr>
              <a:defRPr sz="3400" b="1">
                <a:solidFill>
                  <a:schemeClr val="bg1"/>
                </a:solidFill>
              </a:defRPr>
            </a:lvl3pPr>
            <a:lvl4pPr>
              <a:defRPr sz="3400" b="1">
                <a:solidFill>
                  <a:schemeClr val="bg1"/>
                </a:solidFill>
              </a:defRPr>
            </a:lvl4pPr>
            <a:lvl5pPr>
              <a:defRPr sz="34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Zitat durch Klicken hinzufügen</a:t>
            </a:r>
          </a:p>
        </p:txBody>
      </p:sp>
      <p:sp>
        <p:nvSpPr>
          <p:cNvPr id="11" name="Textplatzhalter 10"/>
          <p:cNvSpPr>
            <a:spLocks noGrp="1"/>
          </p:cNvSpPr>
          <p:nvPr>
            <p:ph type="body" sz="quarter" idx="14" hasCustomPrompt="1"/>
          </p:nvPr>
        </p:nvSpPr>
        <p:spPr>
          <a:xfrm>
            <a:off x="1695603" y="2721601"/>
            <a:ext cx="3805721" cy="417595"/>
          </a:xfrm>
        </p:spPr>
        <p:txBody>
          <a:bodyPr/>
          <a:lstStyle>
            <a:lvl1pPr marL="0" indent="0">
              <a:spcBef>
                <a:spcPts val="0"/>
              </a:spcBef>
              <a:buNone/>
              <a:defRPr sz="1200" b="1">
                <a:solidFill>
                  <a:schemeClr val="bg1"/>
                </a:solidFill>
              </a:defRPr>
            </a:lvl1pPr>
          </a:lstStyle>
          <a:p>
            <a:pPr lvl="0"/>
            <a:r>
              <a:rPr lang="de-DE" dirty="0"/>
              <a:t>Name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FFB0679E-4298-42B0-A6D7-5DEAE17BE4B4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3E473BA-AF94-6C9F-C295-2A912D3F7BB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ooter Placeholder 4">
            <a:extLst>
              <a:ext uri="{FF2B5EF4-FFF2-40B4-BE49-F238E27FC236}">
                <a16:creationId xmlns:a16="http://schemas.microsoft.com/office/drawing/2014/main" id="{F5D00DE1-E00F-6C6C-CD02-9FCB03B27E0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884815968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Zwei Inhalt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el 8">
            <a:extLst>
              <a:ext uri="{FF2B5EF4-FFF2-40B4-BE49-F238E27FC236}">
                <a16:creationId xmlns:a16="http://schemas.microsoft.com/office/drawing/2014/main" id="{622D3E87-4D5E-42EE-BFAA-DEFADCE546B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0" name="Textplatzhalter 7">
            <a:extLst>
              <a:ext uri="{FF2B5EF4-FFF2-40B4-BE49-F238E27FC236}">
                <a16:creationId xmlns:a16="http://schemas.microsoft.com/office/drawing/2014/main" id="{5900F60D-1768-48E3-A1B5-14BBCB67FE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52200" y="1008000"/>
            <a:ext cx="3960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B82C5C2-88CF-4E85-87A1-3B28CBF3361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EC4EBD41-39FA-9C60-7796-02990423CDDB}"/>
              </a:ext>
            </a:extLst>
          </p:cNvPr>
          <p:cNvSpPr>
            <a:spLocks noGrp="1"/>
          </p:cNvSpPr>
          <p:nvPr>
            <p:ph type="dt" sz="half" idx="17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1C448565-6775-E842-8DE5-B6DF296D2F4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71393540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Vergleich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65E59DF-9C98-443E-93E0-C25D5A93D36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2FF756D6-45BE-4CA9-8D73-7DC21CF7EB0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0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80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4" name="Text Placeholder 2"/>
          <p:cNvSpPr>
            <a:spLocks noGrp="1"/>
          </p:cNvSpPr>
          <p:nvPr>
            <p:ph type="body" idx="14"/>
          </p:nvPr>
        </p:nvSpPr>
        <p:spPr>
          <a:xfrm>
            <a:off x="4752200" y="1008000"/>
            <a:ext cx="3960000" cy="215233"/>
          </a:xfrm>
        </p:spPr>
        <p:txBody>
          <a:bodyPr anchor="b"/>
          <a:lstStyle>
            <a:lvl1pPr marL="0" indent="0">
              <a:buNone/>
              <a:defRPr sz="1400" b="0" cap="all" baseline="0">
                <a:solidFill>
                  <a:schemeClr val="accent1"/>
                </a:solidFill>
              </a:defRPr>
            </a:lvl1pPr>
            <a:lvl2pPr marL="342897" indent="0">
              <a:buNone/>
              <a:defRPr sz="1500" b="1"/>
            </a:lvl2pPr>
            <a:lvl3pPr marL="685793" indent="0">
              <a:buNone/>
              <a:defRPr sz="1350" b="1"/>
            </a:lvl3pPr>
            <a:lvl4pPr marL="1028690" indent="0">
              <a:buNone/>
              <a:defRPr sz="1200" b="1"/>
            </a:lvl4pPr>
            <a:lvl5pPr marL="1371586" indent="0">
              <a:buNone/>
              <a:defRPr sz="1200" b="1"/>
            </a:lvl5pPr>
            <a:lvl6pPr marL="1714483" indent="0">
              <a:buNone/>
              <a:defRPr sz="1200" b="1"/>
            </a:lvl6pPr>
            <a:lvl7pPr marL="2057379" indent="0">
              <a:buNone/>
              <a:defRPr sz="1200" b="1"/>
            </a:lvl7pPr>
            <a:lvl8pPr marL="2400276" indent="0">
              <a:buNone/>
              <a:defRPr sz="1200" b="1"/>
            </a:lvl8pPr>
            <a:lvl9pPr marL="2743173" indent="0">
              <a:buNone/>
              <a:defRPr sz="1200" b="1"/>
            </a:lvl9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Content Placeholder 3"/>
          <p:cNvSpPr>
            <a:spLocks noGrp="1"/>
          </p:cNvSpPr>
          <p:nvPr>
            <p:ph sz="half" idx="15"/>
          </p:nvPr>
        </p:nvSpPr>
        <p:spPr>
          <a:xfrm>
            <a:off x="4752200" y="1296000"/>
            <a:ext cx="3960000" cy="3420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9" name="Foliennummernplatzhalter 8">
            <a:extLst>
              <a:ext uri="{FF2B5EF4-FFF2-40B4-BE49-F238E27FC236}">
                <a16:creationId xmlns:a16="http://schemas.microsoft.com/office/drawing/2014/main" id="{88E22309-6A52-4A7C-99F1-CEE24DDAA3B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5" name="Date Placeholder 3">
            <a:extLst>
              <a:ext uri="{FF2B5EF4-FFF2-40B4-BE49-F238E27FC236}">
                <a16:creationId xmlns:a16="http://schemas.microsoft.com/office/drawing/2014/main" id="{12A4DD92-E8D7-C452-BC59-105F6992F0B8}"/>
              </a:ext>
            </a:extLst>
          </p:cNvPr>
          <p:cNvSpPr>
            <a:spLocks noGrp="1"/>
          </p:cNvSpPr>
          <p:nvPr>
            <p:ph type="dt" sz="half" idx="19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ooter Placeholder 4">
            <a:extLst>
              <a:ext uri="{FF2B5EF4-FFF2-40B4-BE49-F238E27FC236}">
                <a16:creationId xmlns:a16="http://schemas.microsoft.com/office/drawing/2014/main" id="{A908DB9E-CC06-BB37-E3A6-E0175C691F9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820413679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er vertik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el 3">
            <a:extLst>
              <a:ext uri="{FF2B5EF4-FFF2-40B4-BE49-F238E27FC236}">
                <a16:creationId xmlns:a16="http://schemas.microsoft.com/office/drawing/2014/main" id="{03E3249F-FD38-4D4D-9020-0251E0AF591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5501507C-4075-4224-82B8-ACF0E98687D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00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7999"/>
            <a:ext cx="3816512" cy="1790347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9"/>
          <p:cNvSpPr>
            <a:spLocks noGrp="1"/>
          </p:cNvSpPr>
          <p:nvPr>
            <p:ph type="pic" sz="quarter" idx="15"/>
          </p:nvPr>
        </p:nvSpPr>
        <p:spPr>
          <a:xfrm>
            <a:off x="4895688" y="2863788"/>
            <a:ext cx="3816512" cy="18468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872E9CC-06C1-4D8B-AB4D-A9861EE14CCE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8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A9399A8E-A7AF-4223-A0F1-A823B725A11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80B36BE2-67BD-9504-BF3D-1DB6C3E2B1E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58238694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und Bild Hochforma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62301769-7A5F-4726-A7DE-F0F6415EC0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2" name="Textplatzhalter 7">
            <a:extLst>
              <a:ext uri="{FF2B5EF4-FFF2-40B4-BE49-F238E27FC236}">
                <a16:creationId xmlns:a16="http://schemas.microsoft.com/office/drawing/2014/main" id="{6BEED840-629E-4E70-924A-3F5FA272B6BC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68000" y="1008000"/>
            <a:ext cx="4176860" cy="3708000"/>
          </a:xfrm>
        </p:spPr>
        <p:txBody>
          <a:bodyPr/>
          <a:lstStyle/>
          <a:p>
            <a:pPr lvl="0"/>
            <a:r>
              <a:rPr lang="de-DE"/>
              <a:t>Mastertextformat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  <a:endParaRPr lang="de-DE" dirty="0"/>
          </a:p>
        </p:txBody>
      </p:sp>
      <p:sp>
        <p:nvSpPr>
          <p:cNvPr id="10" name="Bildplatzhalter 9"/>
          <p:cNvSpPr>
            <a:spLocks noGrp="1"/>
          </p:cNvSpPr>
          <p:nvPr>
            <p:ph type="pic" sz="quarter" idx="14"/>
          </p:nvPr>
        </p:nvSpPr>
        <p:spPr>
          <a:xfrm>
            <a:off x="4895688" y="1008000"/>
            <a:ext cx="3816512" cy="37080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CCB930EF-1FFF-436D-9D19-8CEE6022B7C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834F8992-08E9-9762-B90B-B4000A7AF6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1" name="Footer Placeholder 4">
            <a:extLst>
              <a:ext uri="{FF2B5EF4-FFF2-40B4-BE49-F238E27FC236}">
                <a16:creationId xmlns:a16="http://schemas.microsoft.com/office/drawing/2014/main" id="{B5976184-E147-2964-8186-453ED6B01F2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229656451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5 Bil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63CA99B5-A2F2-4F10-9CFB-140C563A4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15" name="Textplatzhalter 7">
            <a:extLst>
              <a:ext uri="{FF2B5EF4-FFF2-40B4-BE49-F238E27FC236}">
                <a16:creationId xmlns:a16="http://schemas.microsoft.com/office/drawing/2014/main" id="{F23A02F9-9EFB-40DA-A6A9-B4AB8316E8D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19"/>
          </p:nvPr>
        </p:nvSpPr>
        <p:spPr>
          <a:xfrm>
            <a:off x="0" y="951548"/>
            <a:ext cx="3240000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Bildplatzhalter 7"/>
          <p:cNvSpPr>
            <a:spLocks noGrp="1"/>
          </p:cNvSpPr>
          <p:nvPr>
            <p:ph type="pic" sz="quarter" idx="16"/>
          </p:nvPr>
        </p:nvSpPr>
        <p:spPr>
          <a:xfrm>
            <a:off x="3240003" y="951548"/>
            <a:ext cx="3239999" cy="2073600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Bildplatzhalter 7"/>
          <p:cNvSpPr>
            <a:spLocks noGrp="1"/>
          </p:cNvSpPr>
          <p:nvPr>
            <p:ph type="pic" sz="quarter" idx="20"/>
          </p:nvPr>
        </p:nvSpPr>
        <p:spPr>
          <a:xfrm>
            <a:off x="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1" name="Bildplatzhalter 7"/>
          <p:cNvSpPr>
            <a:spLocks noGrp="1"/>
          </p:cNvSpPr>
          <p:nvPr>
            <p:ph type="pic" sz="quarter" idx="17"/>
          </p:nvPr>
        </p:nvSpPr>
        <p:spPr>
          <a:xfrm>
            <a:off x="3240000" y="3038621"/>
            <a:ext cx="3240000" cy="2104879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Bildplatzhalter 7"/>
          <p:cNvSpPr>
            <a:spLocks noGrp="1"/>
          </p:cNvSpPr>
          <p:nvPr>
            <p:ph type="pic" sz="quarter" idx="18"/>
          </p:nvPr>
        </p:nvSpPr>
        <p:spPr>
          <a:xfrm>
            <a:off x="6480000" y="951549"/>
            <a:ext cx="2664000" cy="4191953"/>
          </a:xfrm>
          <a:solidFill>
            <a:schemeClr val="bg1">
              <a:lumMod val="95000"/>
            </a:schemeClr>
          </a:solidFill>
        </p:spPr>
        <p:txBody>
          <a:bodyPr/>
          <a:lstStyle/>
          <a:p>
            <a:r>
              <a:rPr lang="de-DE"/>
              <a:t>Bild durch Klicken auf Symbol hinzufügen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8176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enutzerdefiniertes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A08103F0-7DAE-E9B5-67FC-ABC608C8B5B8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20750" y="206855"/>
            <a:ext cx="8291450" cy="384456"/>
          </a:xfrm>
        </p:spPr>
        <p:txBody>
          <a:bodyPr/>
          <a:lstStyle>
            <a:lvl1pPr algn="ctr">
              <a:defRPr sz="2800"/>
            </a:lvl1pPr>
          </a:lstStyle>
          <a:p>
            <a:r>
              <a:rPr lang="de-DE" dirty="0" err="1"/>
              <a:t>Overview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7FDE83EE-1BE2-B8D9-72FB-6CB18E96DE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‹Nr.›</a:t>
            </a:fld>
            <a:endParaRPr lang="de-DE"/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12BC806B-A2FC-F583-2286-DED04D7BA9E0}"/>
              </a:ext>
            </a:extLst>
          </p:cNvPr>
          <p:cNvGrpSpPr/>
          <p:nvPr userDrawn="1"/>
        </p:nvGrpSpPr>
        <p:grpSpPr>
          <a:xfrm>
            <a:off x="-116732" y="780304"/>
            <a:ext cx="1706499" cy="3854945"/>
            <a:chOff x="431139" y="736258"/>
            <a:chExt cx="1706499" cy="3854945"/>
          </a:xfrm>
        </p:grpSpPr>
        <p:sp>
          <p:nvSpPr>
            <p:cNvPr id="10" name="Rechteck: abgerundete Ecken 9">
              <a:extLst>
                <a:ext uri="{FF2B5EF4-FFF2-40B4-BE49-F238E27FC236}">
                  <a16:creationId xmlns:a16="http://schemas.microsoft.com/office/drawing/2014/main" id="{E637A600-5F56-9C31-5DDA-C7228A4087AF}"/>
                </a:ext>
              </a:extLst>
            </p:cNvPr>
            <p:cNvSpPr/>
            <p:nvPr userDrawn="1"/>
          </p:nvSpPr>
          <p:spPr bwMode="auto">
            <a:xfrm>
              <a:off x="622570" y="736258"/>
              <a:ext cx="1322962" cy="3854945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6" name="Ellipse 5">
              <a:extLst>
                <a:ext uri="{FF2B5EF4-FFF2-40B4-BE49-F238E27FC236}">
                  <a16:creationId xmlns:a16="http://schemas.microsoft.com/office/drawing/2014/main" id="{FEFECC7C-698B-1B61-6D5D-74234F76BF03}"/>
                </a:ext>
              </a:extLst>
            </p:cNvPr>
            <p:cNvSpPr/>
            <p:nvPr userDrawn="1"/>
          </p:nvSpPr>
          <p:spPr bwMode="auto">
            <a:xfrm>
              <a:off x="671703" y="1931384"/>
              <a:ext cx="1215644" cy="1280732"/>
            </a:xfrm>
            <a:prstGeom prst="ellipse">
              <a:avLst/>
            </a:prstGeom>
            <a:blipFill dpi="0" rotWithShape="1">
              <a:blip r:embed="rId2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 w="19050" cap="flat" cmpd="sng" algn="ctr">
              <a:solidFill>
                <a:schemeClr val="tx2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sp>
          <p:nvSpPr>
            <p:cNvPr id="7" name="Sprechblase: rechteckig 6">
              <a:extLst>
                <a:ext uri="{FF2B5EF4-FFF2-40B4-BE49-F238E27FC236}">
                  <a16:creationId xmlns:a16="http://schemas.microsoft.com/office/drawing/2014/main" id="{B4985188-6725-7983-0DB9-13E8BC0B0C4A}"/>
                </a:ext>
              </a:extLst>
            </p:cNvPr>
            <p:cNvSpPr/>
            <p:nvPr userDrawn="1"/>
          </p:nvSpPr>
          <p:spPr bwMode="auto">
            <a:xfrm>
              <a:off x="698881" y="987413"/>
              <a:ext cx="1161288" cy="813270"/>
            </a:xfrm>
            <a:prstGeom prst="wedgeRectCallout">
              <a:avLst/>
            </a:prstGeom>
            <a:solidFill>
              <a:schemeClr val="bg1"/>
            </a:solidFill>
            <a:ln w="1905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Hello,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how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can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I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help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 </a:t>
              </a:r>
              <a:r>
                <a:rPr kumimoji="0" lang="de-DE" sz="1500" b="0" i="0" u="none" strike="noStrike" cap="none" spc="0" normalizeH="0" baseline="0" dirty="0" err="1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you</a:t>
              </a:r>
              <a:r>
                <a:rPr kumimoji="0" lang="de-DE" sz="1500" b="0" i="0" u="none" strike="noStrike" cap="none" spc="0" normalizeH="0" baseline="0" dirty="0">
                  <a:ln w="0"/>
                  <a:solidFill>
                    <a:schemeClr val="tx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</a:schemeClr>
                    </a:outerShdw>
                  </a:effectLst>
                  <a:latin typeface="+mn-lt"/>
                </a:rPr>
                <a:t>?</a:t>
              </a:r>
            </a:p>
          </p:txBody>
        </p:sp>
        <p:sp>
          <p:nvSpPr>
            <p:cNvPr id="8" name="Rechteck 7">
              <a:extLst>
                <a:ext uri="{FF2B5EF4-FFF2-40B4-BE49-F238E27FC236}">
                  <a16:creationId xmlns:a16="http://schemas.microsoft.com/office/drawing/2014/main" id="{F8DB9081-4F85-A401-F809-158CCC362648}"/>
                </a:ext>
              </a:extLst>
            </p:cNvPr>
            <p:cNvSpPr/>
            <p:nvPr userDrawn="1"/>
          </p:nvSpPr>
          <p:spPr bwMode="auto">
            <a:xfrm>
              <a:off x="431139" y="3342817"/>
              <a:ext cx="1706499" cy="1161288"/>
            </a:xfrm>
            <a:prstGeom prst="rect">
              <a:avLst/>
            </a:prstGeom>
            <a:noFill/>
            <a:ln w="12700" cap="flat" cmpd="sng" algn="ctr">
              <a:noFill/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14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Leon Boppert</a:t>
              </a:r>
            </a:p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9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E-Mail:</a:t>
              </a:r>
              <a: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6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  <a:hlinkClick r:id="rId3">
                    <a:extLst>
                      <a:ext uri="{A12FA001-AC4F-418D-AE19-62706E023703}">
                        <ahyp:hlinkClr xmlns:ahyp="http://schemas.microsoft.com/office/drawing/2018/hyperlinkcolor" val="tx"/>
                      </a:ext>
                    </a:extLst>
                  </a:hlinkClick>
                </a:rPr>
                <a:t>st161304@stud.uni-stuttgart.de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  <a:p>
              <a:pPr marL="0" marR="0" indent="0" algn="ctr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Course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of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 </a:t>
              </a:r>
              <a:r>
                <a:rPr kumimoji="0" lang="de-DE" sz="800" b="1" i="0" u="none" strike="noStrike" cap="none" normalizeH="0" baseline="0" dirty="0" err="1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study</a:t>
              </a:r>
              <a:r>
                <a:rPr kumimoji="0" lang="de-DE" sz="8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: </a:t>
              </a:r>
              <a:br>
                <a:rPr kumimoji="0" lang="de-DE" sz="825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</a:br>
              <a:r>
                <a:rPr kumimoji="0" lang="de-DE" sz="7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+mn-lt"/>
                </a:rPr>
                <a:t>Software Engineering</a:t>
              </a:r>
              <a:endParaRPr kumimoji="0" lang="de-DE" sz="825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+mn-lt"/>
              </a:endParaRPr>
            </a:p>
          </p:txBody>
        </p:sp>
      </p:grpSp>
      <p:sp>
        <p:nvSpPr>
          <p:cNvPr id="11" name="Date Placeholder 3">
            <a:extLst>
              <a:ext uri="{FF2B5EF4-FFF2-40B4-BE49-F238E27FC236}">
                <a16:creationId xmlns:a16="http://schemas.microsoft.com/office/drawing/2014/main" id="{660F662A-8A4F-72BF-7BA6-CADB0A53D9D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2" name="Footer Placeholder 4">
            <a:extLst>
              <a:ext uri="{FF2B5EF4-FFF2-40B4-BE49-F238E27FC236}">
                <a16:creationId xmlns:a16="http://schemas.microsoft.com/office/drawing/2014/main" id="{401075FC-A0BA-F9B3-C6D7-CA1FFE73128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grpSp>
        <p:nvGrpSpPr>
          <p:cNvPr id="4" name="Gruppieren 3">
            <a:extLst>
              <a:ext uri="{FF2B5EF4-FFF2-40B4-BE49-F238E27FC236}">
                <a16:creationId xmlns:a16="http://schemas.microsoft.com/office/drawing/2014/main" id="{4C04B6B9-5069-F700-9770-4E7D6E191E06}"/>
              </a:ext>
            </a:extLst>
          </p:cNvPr>
          <p:cNvGrpSpPr/>
          <p:nvPr userDrawn="1"/>
        </p:nvGrpSpPr>
        <p:grpSpPr>
          <a:xfrm>
            <a:off x="1459501" y="778595"/>
            <a:ext cx="7551576" cy="3856654"/>
            <a:chOff x="205273" y="597159"/>
            <a:chExt cx="8739674" cy="4189941"/>
          </a:xfrm>
        </p:grpSpPr>
        <p:sp>
          <p:nvSpPr>
            <p:cNvPr id="13" name="Rechteck: abgerundete Ecken 12">
              <a:extLst>
                <a:ext uri="{FF2B5EF4-FFF2-40B4-BE49-F238E27FC236}">
                  <a16:creationId xmlns:a16="http://schemas.microsoft.com/office/drawing/2014/main" id="{4EC220DF-D64E-BB42-FE91-2AFE76BD42B2}"/>
                </a:ext>
              </a:extLst>
            </p:cNvPr>
            <p:cNvSpPr/>
            <p:nvPr/>
          </p:nvSpPr>
          <p:spPr bwMode="auto">
            <a:xfrm>
              <a:off x="205273" y="597159"/>
              <a:ext cx="8739674" cy="418994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27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none" w="med" len="med"/>
            </a:ln>
            <a:effectLst/>
          </p:spPr>
          <p:txBody>
            <a:bodyPr vert="horz" wrap="square" lIns="68580" tIns="34290" rIns="68580" bIns="3429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l" defTabSz="685800" rtl="0" eaLnBrk="0" fontAlgn="base" latinLnBrk="0" hangingPunct="0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de-DE" sz="1800" b="1" i="0" u="none" strike="noStrike" cap="none" normalizeH="0" baseline="0" dirty="0">
                <a:ln>
                  <a:noFill/>
                </a:ln>
                <a:solidFill>
                  <a:schemeClr val="tx1"/>
                </a:solidFill>
                <a:effectLst/>
                <a:latin typeface="Arial" charset="0"/>
              </a:endParaRPr>
            </a:p>
          </p:txBody>
        </p:sp>
        <p:graphicFrame>
          <p:nvGraphicFramePr>
            <p:cNvPr id="14" name="Diagramm 13">
              <a:extLst>
                <a:ext uri="{FF2B5EF4-FFF2-40B4-BE49-F238E27FC236}">
                  <a16:creationId xmlns:a16="http://schemas.microsoft.com/office/drawing/2014/main" id="{B49763FD-2781-E142-C310-197CD89CD9A4}"/>
                </a:ext>
              </a:extLst>
            </p:cNvPr>
            <p:cNvGraphicFramePr/>
            <p:nvPr>
              <p:extLst>
                <p:ext uri="{D42A27DB-BD31-4B8C-83A1-F6EECF244321}">
                  <p14:modId xmlns:p14="http://schemas.microsoft.com/office/powerpoint/2010/main" val="985686340"/>
                </p:ext>
              </p:extLst>
            </p:nvPr>
          </p:nvGraphicFramePr>
          <p:xfrm>
            <a:off x="466725" y="788400"/>
            <a:ext cx="8245475" cy="3815350"/>
          </p:xfrm>
          <a:graphic>
            <a:graphicData uri="http://schemas.openxmlformats.org/drawingml/2006/diagram">
              <dgm:relIds xmlns:dgm="http://schemas.openxmlformats.org/drawingml/2006/diagram" xmlns:r="http://schemas.openxmlformats.org/officeDocument/2006/relationships" r:dm="rId4" r:lo="rId5" r:qs="rId6" r:cs="rId7"/>
            </a:graphicData>
          </a:graphic>
        </p:graphicFrame>
        <p:pic>
          <p:nvPicPr>
            <p:cNvPr id="15" name="Grafik 14">
              <a:extLst>
                <a:ext uri="{FF2B5EF4-FFF2-40B4-BE49-F238E27FC236}">
                  <a16:creationId xmlns:a16="http://schemas.microsoft.com/office/drawing/2014/main" id="{2E6DF4C2-57AB-F92A-3294-9E5874C4481B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3893285" y="655464"/>
              <a:ext cx="642813" cy="624295"/>
            </a:xfrm>
            <a:prstGeom prst="roundRect">
              <a:avLst>
                <a:gd name="adj" fmla="val 8594"/>
              </a:avLst>
            </a:prstGeom>
            <a:solidFill>
              <a:srgbClr val="FFFFFF">
                <a:shade val="85000"/>
              </a:srgbClr>
            </a:solidFill>
            <a:ln w="38100">
              <a:solidFill>
                <a:schemeClr val="tx1"/>
              </a:solidFill>
            </a:ln>
            <a:effectLst/>
          </p:spPr>
        </p:pic>
        <p:sp>
          <p:nvSpPr>
            <p:cNvPr id="16" name="Rechteck: abgerundete Ecken 15" descr="Fragen mit einfarbiger Füllung">
              <a:extLst>
                <a:ext uri="{FF2B5EF4-FFF2-40B4-BE49-F238E27FC236}">
                  <a16:creationId xmlns:a16="http://schemas.microsoft.com/office/drawing/2014/main" id="{3FFBB39D-D744-6843-FCBE-BFFB3F4E059C}"/>
                </a:ext>
              </a:extLst>
            </p:cNvPr>
            <p:cNvSpPr/>
            <p:nvPr/>
          </p:nvSpPr>
          <p:spPr>
            <a:xfrm>
              <a:off x="3564299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0">
                <a:extLst>
                  <a:ext uri="{96DAC541-7B7A-43D3-8B79-37D633B846F1}">
                    <asvg:svgBlip xmlns:asvg="http://schemas.microsoft.com/office/drawing/2016/SVG/main" r:embed="rId11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7" name="Rechteck: abgerundete Ecken 16" descr="Architektur mit einfarbiger Füllung">
              <a:extLst>
                <a:ext uri="{FF2B5EF4-FFF2-40B4-BE49-F238E27FC236}">
                  <a16:creationId xmlns:a16="http://schemas.microsoft.com/office/drawing/2014/main" id="{0AAE94C0-D99A-CA98-3A9D-34D000E9D337}"/>
                </a:ext>
              </a:extLst>
            </p:cNvPr>
            <p:cNvSpPr/>
            <p:nvPr/>
          </p:nvSpPr>
          <p:spPr>
            <a:xfrm>
              <a:off x="3912450" y="1310394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2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3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8" name="Rechteck: abgerundete Ecken 17" descr="Klemmbrett gemischt mit einfarbiger Füllung">
              <a:extLst>
                <a:ext uri="{FF2B5EF4-FFF2-40B4-BE49-F238E27FC236}">
                  <a16:creationId xmlns:a16="http://schemas.microsoft.com/office/drawing/2014/main" id="{F644A50D-A377-60C8-C333-2529B21DFBDE}"/>
                </a:ext>
              </a:extLst>
            </p:cNvPr>
            <p:cNvSpPr/>
            <p:nvPr/>
          </p:nvSpPr>
          <p:spPr>
            <a:xfrm>
              <a:off x="4214692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4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5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de-DE" dirty="0"/>
            </a:p>
          </p:txBody>
        </p:sp>
        <p:sp>
          <p:nvSpPr>
            <p:cNvPr id="19" name="Rechteck: abgerundete Ecken 18" descr="Lehrer mit einfarbiger Füllung">
              <a:extLst>
                <a:ext uri="{FF2B5EF4-FFF2-40B4-BE49-F238E27FC236}">
                  <a16:creationId xmlns:a16="http://schemas.microsoft.com/office/drawing/2014/main" id="{E400E794-E741-4065-F3C0-3C9721592624}"/>
                </a:ext>
              </a:extLst>
            </p:cNvPr>
            <p:cNvSpPr/>
            <p:nvPr/>
          </p:nvSpPr>
          <p:spPr>
            <a:xfrm>
              <a:off x="4528580" y="1309323"/>
              <a:ext cx="343028" cy="343028"/>
            </a:xfrm>
            <a:prstGeom prst="roundRect">
              <a:avLst>
                <a:gd name="adj" fmla="val 16670"/>
              </a:avLst>
            </a:prstGeom>
            <a:blipFill>
              <a:blip r:embed="rId16">
                <a:extLst>
                  <a:ext uri="{28A0092B-C50C-407E-A947-70E740481C1C}">
                    <a14:useLocalDpi xmlns:a14="http://schemas.microsoft.com/office/drawing/2010/main" val="0"/>
                  </a:ext>
                  <a:ext uri="{96DAC541-7B7A-43D3-8B79-37D633B846F1}">
                    <asvg:svgBlip xmlns:asvg="http://schemas.microsoft.com/office/drawing/2016/SVG/main" r:embed="rId17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  <a:effectLst>
              <a:glow rad="63500">
                <a:schemeClr val="accent3">
                  <a:satMod val="175000"/>
                  <a:alpha val="40000"/>
                </a:schemeClr>
              </a:glow>
            </a:effectLst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rgbClr r="0" g="0" b="0"/>
            </a:fillRef>
            <a:effectRef idx="0">
              <a:schemeClr val="accent1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</p:sp>
        <p:grpSp>
          <p:nvGrpSpPr>
            <p:cNvPr id="20" name="Gruppieren 19">
              <a:extLst>
                <a:ext uri="{FF2B5EF4-FFF2-40B4-BE49-F238E27FC236}">
                  <a16:creationId xmlns:a16="http://schemas.microsoft.com/office/drawing/2014/main" id="{2D3FA4FF-8A12-F503-7D50-FE75B9C18D4D}"/>
                </a:ext>
              </a:extLst>
            </p:cNvPr>
            <p:cNvGrpSpPr/>
            <p:nvPr/>
          </p:nvGrpSpPr>
          <p:grpSpPr>
            <a:xfrm rot="247474">
              <a:off x="233978" y="1100095"/>
              <a:ext cx="2671974" cy="541212"/>
              <a:chOff x="257839" y="2630315"/>
              <a:chExt cx="8443240" cy="1710190"/>
            </a:xfrm>
          </p:grpSpPr>
          <p:pic>
            <p:nvPicPr>
              <p:cNvPr id="30" name="Grafik 29" descr="Geschäftsmann mit Daumen nach oben">
                <a:extLst>
                  <a:ext uri="{FF2B5EF4-FFF2-40B4-BE49-F238E27FC236}">
                    <a16:creationId xmlns:a16="http://schemas.microsoft.com/office/drawing/2014/main" id="{3EC8E268-4DD6-68D2-BBB1-5478A27916F4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8"/>
              <a:srcRect b="58383"/>
              <a:stretch/>
            </p:blipFill>
            <p:spPr>
              <a:xfrm>
                <a:off x="7348498" y="2874254"/>
                <a:ext cx="1352581" cy="1464955"/>
              </a:xfrm>
              <a:prstGeom prst="rect">
                <a:avLst/>
              </a:prstGeom>
            </p:spPr>
          </p:pic>
          <p:sp>
            <p:nvSpPr>
              <p:cNvPr id="31" name="Rechteck 30">
                <a:extLst>
                  <a:ext uri="{FF2B5EF4-FFF2-40B4-BE49-F238E27FC236}">
                    <a16:creationId xmlns:a16="http://schemas.microsoft.com/office/drawing/2014/main" id="{507ECCD8-CF37-7A1F-336F-3A20CFF6683F}"/>
                  </a:ext>
                </a:extLst>
              </p:cNvPr>
              <p:cNvSpPr/>
              <p:nvPr/>
            </p:nvSpPr>
            <p:spPr>
              <a:xfrm>
                <a:off x="316919" y="2844274"/>
                <a:ext cx="6882849" cy="1496231"/>
              </a:xfrm>
              <a:prstGeom prst="rect">
                <a:avLst/>
              </a:prstGeom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pic>
            <p:nvPicPr>
              <p:cNvPr id="32" name="Grafik 31" descr="Junger Geschäftsmann mit Handflächen über dem Gesicht">
                <a:extLst>
                  <a:ext uri="{FF2B5EF4-FFF2-40B4-BE49-F238E27FC236}">
                    <a16:creationId xmlns:a16="http://schemas.microsoft.com/office/drawing/2014/main" id="{1B4635F1-CB83-221E-A409-63C95CCD854B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19"/>
              <a:srcRect l="-7383" r="1" b="63426"/>
              <a:stretch/>
            </p:blipFill>
            <p:spPr>
              <a:xfrm>
                <a:off x="257839" y="2630315"/>
                <a:ext cx="1496557" cy="1702544"/>
              </a:xfrm>
              <a:prstGeom prst="rect">
                <a:avLst/>
              </a:prstGeom>
            </p:spPr>
          </p:pic>
          <p:sp>
            <p:nvSpPr>
              <p:cNvPr id="33" name="Denkblase: wolkenförmig 32">
                <a:extLst>
                  <a:ext uri="{FF2B5EF4-FFF2-40B4-BE49-F238E27FC236}">
                    <a16:creationId xmlns:a16="http://schemas.microsoft.com/office/drawing/2014/main" id="{FD55DEDC-0EA4-D131-3716-1A4EE48CA4E8}"/>
                  </a:ext>
                </a:extLst>
              </p:cNvPr>
              <p:cNvSpPr/>
              <p:nvPr/>
            </p:nvSpPr>
            <p:spPr>
              <a:xfrm rot="5734673">
                <a:off x="1615228" y="2926541"/>
                <a:ext cx="1108645" cy="1331694"/>
              </a:xfrm>
              <a:prstGeom prst="cloudCallout">
                <a:avLst>
                  <a:gd name="adj1" fmla="val -38384"/>
                  <a:gd name="adj2" fmla="val 78927"/>
                </a:avLst>
              </a:pr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de-DE" sz="1600" dirty="0"/>
              </a:p>
            </p:txBody>
          </p:sp>
          <p:pic>
            <p:nvPicPr>
              <p:cNvPr id="34" name="Grafik 33" descr="Erneuerbare Energien Silhouette">
                <a:extLst>
                  <a:ext uri="{FF2B5EF4-FFF2-40B4-BE49-F238E27FC236}">
                    <a16:creationId xmlns:a16="http://schemas.microsoft.com/office/drawing/2014/main" id="{3A08D491-45CF-B6DF-4F3E-64F3E0A769AE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0">
                <a:extLst>
                  <a:ext uri="{96DAC541-7B7A-43D3-8B79-37D633B846F1}">
                    <asvg:svgBlip xmlns:asvg="http://schemas.microsoft.com/office/drawing/2016/SVG/main" r:embed="rId21"/>
                  </a:ext>
                </a:extLst>
              </a:blip>
              <a:stretch>
                <a:fillRect/>
              </a:stretch>
            </p:blipFill>
            <p:spPr>
              <a:xfrm>
                <a:off x="1697743" y="3100562"/>
                <a:ext cx="728848" cy="728848"/>
              </a:xfrm>
              <a:prstGeom prst="rect">
                <a:avLst/>
              </a:prstGeom>
            </p:spPr>
          </p:pic>
          <p:sp>
            <p:nvSpPr>
              <p:cNvPr id="35" name="Textfeld 34">
                <a:extLst>
                  <a:ext uri="{FF2B5EF4-FFF2-40B4-BE49-F238E27FC236}">
                    <a16:creationId xmlns:a16="http://schemas.microsoft.com/office/drawing/2014/main" id="{5DF55770-11F3-CC00-A7AE-BBEAB9557AA3}"/>
                  </a:ext>
                </a:extLst>
              </p:cNvPr>
              <p:cNvSpPr txBox="1"/>
              <p:nvPr/>
            </p:nvSpPr>
            <p:spPr>
              <a:xfrm>
                <a:off x="2181333" y="3670609"/>
                <a:ext cx="490517" cy="35131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>
                  <a:lnSpc>
                    <a:spcPct val="120000"/>
                  </a:lnSpc>
                  <a:spcBef>
                    <a:spcPts val="750"/>
                  </a:spcBef>
                  <a:buClr>
                    <a:schemeClr val="accent1"/>
                  </a:buClr>
                </a:pPr>
                <a:r>
                  <a:rPr lang="de-DE" sz="600" b="1" dirty="0">
                    <a:solidFill>
                      <a:srgbClr val="FF0000"/>
                    </a:solidFill>
                    <a:latin typeface="Abadi Extra Light" panose="020B0604020202020204" pitchFamily="34" charset="0"/>
                  </a:rPr>
                  <a:t>$$$</a:t>
                </a:r>
              </a:p>
            </p:txBody>
          </p:sp>
          <p:pic>
            <p:nvPicPr>
              <p:cNvPr id="36" name="Grafik 35" descr="Ein Telefon, das zur Seite zeigt">
                <a:extLst>
                  <a:ext uri="{FF2B5EF4-FFF2-40B4-BE49-F238E27FC236}">
                    <a16:creationId xmlns:a16="http://schemas.microsoft.com/office/drawing/2014/main" id="{2036453E-02D4-E625-0923-EB1666DA60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2">
                <a:extLst>
                  <a:ext uri="{96DAC541-7B7A-43D3-8B79-37D633B846F1}">
                    <asvg:svgBlip xmlns:asvg="http://schemas.microsoft.com/office/drawing/2016/SVG/main" r:embed="rId23"/>
                  </a:ext>
                </a:extLst>
              </a:blip>
              <a:stretch>
                <a:fillRect/>
              </a:stretch>
            </p:blipFill>
            <p:spPr>
              <a:xfrm>
                <a:off x="5594202" y="2831168"/>
                <a:ext cx="573232" cy="1508041"/>
              </a:xfrm>
              <a:prstGeom prst="rect">
                <a:avLst/>
              </a:prstGeom>
            </p:spPr>
          </p:pic>
          <p:pic>
            <p:nvPicPr>
              <p:cNvPr id="37" name="Grafik 36">
                <a:extLst>
                  <a:ext uri="{FF2B5EF4-FFF2-40B4-BE49-F238E27FC236}">
                    <a16:creationId xmlns:a16="http://schemas.microsoft.com/office/drawing/2014/main" id="{1B0B62E5-8B1E-4DFD-B45A-873738CE677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4"/>
              <a:stretch>
                <a:fillRect/>
              </a:stretch>
            </p:blipFill>
            <p:spPr>
              <a:xfrm>
                <a:off x="5894508" y="3214279"/>
                <a:ext cx="884885" cy="884885"/>
              </a:xfrm>
              <a:prstGeom prst="rect">
                <a:avLst/>
              </a:prstGeom>
            </p:spPr>
          </p:pic>
          <p:pic>
            <p:nvPicPr>
              <p:cNvPr id="38" name="Grafik 37">
                <a:extLst>
                  <a:ext uri="{FF2B5EF4-FFF2-40B4-BE49-F238E27FC236}">
                    <a16:creationId xmlns:a16="http://schemas.microsoft.com/office/drawing/2014/main" id="{DEB6F1B3-D43C-CA4B-073F-61B63089C468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5"/>
              <a:stretch>
                <a:fillRect/>
              </a:stretch>
            </p:blipFill>
            <p:spPr>
              <a:xfrm>
                <a:off x="5293337" y="3474831"/>
                <a:ext cx="584750" cy="584750"/>
              </a:xfrm>
              <a:prstGeom prst="roundRect">
                <a:avLst>
                  <a:gd name="adj" fmla="val 16667"/>
                </a:avLst>
              </a:prstGeom>
              <a:ln>
                <a:noFill/>
              </a:ln>
              <a:effectLst>
                <a:outerShdw blurRad="76200" dist="38100" dir="7800000" algn="tl" rotWithShape="0">
                  <a:srgbClr val="000000">
                    <a:alpha val="40000"/>
                  </a:srgbClr>
                </a:outerShdw>
              </a:effectLst>
              <a:scene3d>
                <a:camera prst="orthographicFront"/>
                <a:lightRig rig="contrasting" dir="t">
                  <a:rot lat="0" lon="0" rev="4200000"/>
                </a:lightRig>
              </a:scene3d>
              <a:sp3d prstMaterial="plastic">
                <a:bevelT w="381000" h="114300" prst="relaxedInset"/>
                <a:contourClr>
                  <a:srgbClr val="969696"/>
                </a:contourClr>
              </a:sp3d>
            </p:spPr>
          </p:pic>
          <p:cxnSp>
            <p:nvCxnSpPr>
              <p:cNvPr id="39" name="Gerade Verbindung mit Pfeil 38">
                <a:extLst>
                  <a:ext uri="{FF2B5EF4-FFF2-40B4-BE49-F238E27FC236}">
                    <a16:creationId xmlns:a16="http://schemas.microsoft.com/office/drawing/2014/main" id="{E7E7AAFE-92FD-E7F2-D0E4-CC4904ED0135}"/>
                  </a:ext>
                </a:extLst>
              </p:cNvPr>
              <p:cNvCxnSpPr>
                <a:cxnSpLocks/>
              </p:cNvCxnSpPr>
              <p:nvPr/>
            </p:nvCxnSpPr>
            <p:spPr>
              <a:xfrm>
                <a:off x="3280599" y="3642920"/>
                <a:ext cx="1666240" cy="0"/>
              </a:xfrm>
              <a:prstGeom prst="straightConnector1">
                <a:avLst/>
              </a:prstGeom>
              <a:ln w="38100">
                <a:solidFill>
                  <a:schemeClr val="tx1"/>
                </a:solidFill>
                <a:tailEnd type="triangle"/>
              </a:ln>
              <a:effectLst>
                <a:outerShdw blurRad="50800" dist="38100" dir="2700000" algn="tl" rotWithShape="0">
                  <a:prstClr val="black">
                    <a:alpha val="40000"/>
                  </a:prstClr>
                </a:outerShdw>
              </a:effectLst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40" name="Grafik 39" descr="Recherche mit einfarbiger Füllung">
                <a:extLst>
                  <a:ext uri="{FF2B5EF4-FFF2-40B4-BE49-F238E27FC236}">
                    <a16:creationId xmlns:a16="http://schemas.microsoft.com/office/drawing/2014/main" id="{9519A44A-6CAE-E112-7B21-1F5363A8114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6">
                <a:extLst>
                  <a:ext uri="{96DAC541-7B7A-43D3-8B79-37D633B846F1}">
                    <asvg:svgBlip xmlns:asvg="http://schemas.microsoft.com/office/drawing/2016/SVG/main" r:embed="rId27"/>
                  </a:ext>
                </a:extLst>
              </a:blip>
              <a:stretch>
                <a:fillRect/>
              </a:stretch>
            </p:blipFill>
            <p:spPr>
              <a:xfrm rot="10800000">
                <a:off x="6336952" y="3817330"/>
                <a:ext cx="492171" cy="492171"/>
              </a:xfrm>
              <a:prstGeom prst="rect">
                <a:avLst/>
              </a:prstGeom>
            </p:spPr>
          </p:pic>
        </p:grpSp>
        <p:grpSp>
          <p:nvGrpSpPr>
            <p:cNvPr id="21" name="Gruppieren 20">
              <a:extLst>
                <a:ext uri="{FF2B5EF4-FFF2-40B4-BE49-F238E27FC236}">
                  <a16:creationId xmlns:a16="http://schemas.microsoft.com/office/drawing/2014/main" id="{FEF15DAC-04AC-EFA6-6419-FD820F3B289B}"/>
                </a:ext>
              </a:extLst>
            </p:cNvPr>
            <p:cNvGrpSpPr/>
            <p:nvPr/>
          </p:nvGrpSpPr>
          <p:grpSpPr>
            <a:xfrm>
              <a:off x="1813791" y="3818530"/>
              <a:ext cx="2051068" cy="413289"/>
              <a:chOff x="3056680" y="4266400"/>
              <a:chExt cx="2051068" cy="413289"/>
            </a:xfrm>
          </p:grpSpPr>
          <p:pic>
            <p:nvPicPr>
              <p:cNvPr id="23" name="Grafik 22" descr="Roboter mit einfarbiger Füllung">
                <a:extLst>
                  <a:ext uri="{FF2B5EF4-FFF2-40B4-BE49-F238E27FC236}">
                    <a16:creationId xmlns:a16="http://schemas.microsoft.com/office/drawing/2014/main" id="{7635AD6F-ADDB-9A8D-90BE-0AC7E58A760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28">
                <a:extLst>
                  <a:ext uri="{96DAC541-7B7A-43D3-8B79-37D633B846F1}">
                    <asvg:svgBlip xmlns:asvg="http://schemas.microsoft.com/office/drawing/2016/SVG/main" r:embed="rId29"/>
                  </a:ext>
                </a:extLst>
              </a:blip>
              <a:stretch>
                <a:fillRect/>
              </a:stretch>
            </p:blipFill>
            <p:spPr>
              <a:xfrm>
                <a:off x="4084050" y="4266400"/>
                <a:ext cx="406939" cy="406939"/>
              </a:xfrm>
              <a:prstGeom prst="rect">
                <a:avLst/>
              </a:prstGeom>
            </p:spPr>
          </p:pic>
          <p:pic>
            <p:nvPicPr>
              <p:cNvPr id="24" name="Grafik 23" descr="Mann mit einfarbiger Füllung">
                <a:extLst>
                  <a:ext uri="{FF2B5EF4-FFF2-40B4-BE49-F238E27FC236}">
                    <a16:creationId xmlns:a16="http://schemas.microsoft.com/office/drawing/2014/main" id="{6EB98BC0-DE57-F825-290F-E3BACD40C917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0">
                <a:extLst>
                  <a:ext uri="{96DAC541-7B7A-43D3-8B79-37D633B846F1}">
                    <asvg:svgBlip xmlns:asvg="http://schemas.microsoft.com/office/drawing/2016/SVG/main" r:embed="rId31"/>
                  </a:ext>
                </a:extLst>
              </a:blip>
              <a:stretch>
                <a:fillRect/>
              </a:stretch>
            </p:blipFill>
            <p:spPr>
              <a:xfrm>
                <a:off x="3498475" y="4266401"/>
                <a:ext cx="406939" cy="406939"/>
              </a:xfrm>
              <a:prstGeom prst="rect">
                <a:avLst/>
              </a:prstGeom>
            </p:spPr>
          </p:pic>
          <p:cxnSp>
            <p:nvCxnSpPr>
              <p:cNvPr id="25" name="Gerade Verbindung mit Pfeil 24">
                <a:extLst>
                  <a:ext uri="{FF2B5EF4-FFF2-40B4-BE49-F238E27FC236}">
                    <a16:creationId xmlns:a16="http://schemas.microsoft.com/office/drawing/2014/main" id="{62236BE3-C792-C25C-01C7-FFE1884525ED}"/>
                  </a:ext>
                </a:extLst>
              </p:cNvPr>
              <p:cNvCxnSpPr>
                <a:cxnSpLocks/>
                <a:stCxn id="24" idx="3"/>
                <a:endCxn id="23" idx="1"/>
              </p:cNvCxnSpPr>
              <p:nvPr/>
            </p:nvCxnSpPr>
            <p:spPr>
              <a:xfrm flipV="1">
                <a:off x="3905414" y="4469870"/>
                <a:ext cx="178636" cy="1"/>
              </a:xfrm>
              <a:prstGeom prst="straightConnector1">
                <a:avLst/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pic>
            <p:nvPicPr>
              <p:cNvPr id="26" name="Grafik 25" descr="Inventar durchsuchen mit einfarbiger Füllung">
                <a:extLst>
                  <a:ext uri="{FF2B5EF4-FFF2-40B4-BE49-F238E27FC236}">
                    <a16:creationId xmlns:a16="http://schemas.microsoft.com/office/drawing/2014/main" id="{FDAFD765-8487-F8F6-87B1-C4CEF66CE5A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2">
                <a:extLst>
                  <a:ext uri="{96DAC541-7B7A-43D3-8B79-37D633B846F1}">
                    <asvg:svgBlip xmlns:asvg="http://schemas.microsoft.com/office/drawing/2016/SVG/main" r:embed="rId33"/>
                  </a:ext>
                </a:extLst>
              </a:blip>
              <a:stretch>
                <a:fillRect/>
              </a:stretch>
            </p:blipFill>
            <p:spPr>
              <a:xfrm>
                <a:off x="4700809" y="4272750"/>
                <a:ext cx="406939" cy="406939"/>
              </a:xfrm>
              <a:prstGeom prst="rect">
                <a:avLst/>
              </a:prstGeom>
            </p:spPr>
          </p:pic>
          <p:pic>
            <p:nvPicPr>
              <p:cNvPr id="27" name="Grafik 26" descr="Benutzernetzwerk Silhouette">
                <a:extLst>
                  <a:ext uri="{FF2B5EF4-FFF2-40B4-BE49-F238E27FC236}">
                    <a16:creationId xmlns:a16="http://schemas.microsoft.com/office/drawing/2014/main" id="{27362F2C-D3D2-455E-0C93-C5C58A8662E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4">
                <a:extLst>
                  <a:ext uri="{96DAC541-7B7A-43D3-8B79-37D633B846F1}">
                    <asvg:svgBlip xmlns:asvg="http://schemas.microsoft.com/office/drawing/2016/SVG/main" r:embed="rId35"/>
                  </a:ext>
                </a:extLst>
              </a:blip>
              <a:stretch>
                <a:fillRect/>
              </a:stretch>
            </p:blipFill>
            <p:spPr>
              <a:xfrm>
                <a:off x="3056680" y="4266400"/>
                <a:ext cx="406939" cy="406939"/>
              </a:xfrm>
              <a:prstGeom prst="rect">
                <a:avLst/>
              </a:prstGeom>
            </p:spPr>
          </p:pic>
          <p:cxnSp>
            <p:nvCxnSpPr>
              <p:cNvPr id="28" name="Verbinder: gekrümmt 27">
                <a:extLst>
                  <a:ext uri="{FF2B5EF4-FFF2-40B4-BE49-F238E27FC236}">
                    <a16:creationId xmlns:a16="http://schemas.microsoft.com/office/drawing/2014/main" id="{B3EF39D7-EB21-9D35-CF4B-CE925F3D6ECC}"/>
                  </a:ext>
                </a:extLst>
              </p:cNvPr>
              <p:cNvCxnSpPr>
                <a:cxnSpLocks/>
                <a:stCxn id="23" idx="2"/>
                <a:endCxn id="27" idx="2"/>
              </p:cNvCxnSpPr>
              <p:nvPr/>
            </p:nvCxnSpPr>
            <p:spPr>
              <a:xfrm rot="5400000">
                <a:off x="3773835" y="4159654"/>
                <a:ext cx="12700" cy="1027370"/>
              </a:xfrm>
              <a:prstGeom prst="curvedConnector3">
                <a:avLst>
                  <a:gd name="adj1" fmla="val 1065307"/>
                </a:avLst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29" name="Gerade Verbindung mit Pfeil 28">
                <a:extLst>
                  <a:ext uri="{FF2B5EF4-FFF2-40B4-BE49-F238E27FC236}">
                    <a16:creationId xmlns:a16="http://schemas.microsoft.com/office/drawing/2014/main" id="{08F988CC-4302-015E-88A8-F5B68279321E}"/>
                  </a:ext>
                </a:extLst>
              </p:cNvPr>
              <p:cNvCxnSpPr>
                <a:cxnSpLocks/>
                <a:stCxn id="23" idx="3"/>
                <a:endCxn id="26" idx="1"/>
              </p:cNvCxnSpPr>
              <p:nvPr/>
            </p:nvCxnSpPr>
            <p:spPr>
              <a:xfrm>
                <a:off x="4490989" y="4469870"/>
                <a:ext cx="209820" cy="6350"/>
              </a:xfrm>
              <a:prstGeom prst="straightConnector1">
                <a:avLst/>
              </a:prstGeom>
              <a:ln w="9525">
                <a:solidFill>
                  <a:schemeClr val="tx1">
                    <a:lumMod val="50000"/>
                  </a:schemeClr>
                </a:solidFill>
                <a:tailEnd type="triangle"/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pic>
        <p:nvPicPr>
          <p:cNvPr id="9" name="Grafik 8">
            <a:extLst>
              <a:ext uri="{FF2B5EF4-FFF2-40B4-BE49-F238E27FC236}">
                <a16:creationId xmlns:a16="http://schemas.microsoft.com/office/drawing/2014/main" id="{C48CF93F-8AF5-2349-504D-949CDE421C5F}"/>
              </a:ext>
            </a:extLst>
          </p:cNvPr>
          <p:cNvPicPr>
            <a:picLocks noChangeAspect="1"/>
          </p:cNvPicPr>
          <p:nvPr userDrawn="1"/>
        </p:nvPicPr>
        <p:blipFill>
          <a:blip r:embed="rId36"/>
          <a:stretch>
            <a:fillRect/>
          </a:stretch>
        </p:blipFill>
        <p:spPr>
          <a:xfrm>
            <a:off x="5235289" y="3590588"/>
            <a:ext cx="2504651" cy="99637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98985586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rund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3A8DCC85-4928-492C-BEE7-FC5B55B32E1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/>
          </a:p>
        </p:txBody>
      </p:sp>
      <p:sp>
        <p:nvSpPr>
          <p:cNvPr id="8" name="Bildplatzhalter 7"/>
          <p:cNvSpPr>
            <a:spLocks noGrp="1" noChangeAspect="1"/>
          </p:cNvSpPr>
          <p:nvPr>
            <p:ph type="pic" sz="quarter" idx="14"/>
          </p:nvPr>
        </p:nvSpPr>
        <p:spPr>
          <a:xfrm>
            <a:off x="482226" y="957295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1818000" y="957295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1" name="Bildplatzhalter 7"/>
          <p:cNvSpPr>
            <a:spLocks noGrp="1" noChangeAspect="1"/>
          </p:cNvSpPr>
          <p:nvPr>
            <p:ph type="pic" sz="quarter" idx="17"/>
          </p:nvPr>
        </p:nvSpPr>
        <p:spPr>
          <a:xfrm>
            <a:off x="482226" y="2284074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2" name="Textplatzhalter 10"/>
          <p:cNvSpPr>
            <a:spLocks noGrp="1"/>
          </p:cNvSpPr>
          <p:nvPr>
            <p:ph type="body" sz="quarter" idx="18"/>
          </p:nvPr>
        </p:nvSpPr>
        <p:spPr>
          <a:xfrm>
            <a:off x="1818000" y="2284074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23" name="Bildplatzhalter 7"/>
          <p:cNvSpPr>
            <a:spLocks noGrp="1" noChangeAspect="1"/>
          </p:cNvSpPr>
          <p:nvPr>
            <p:ph type="pic" sz="quarter" idx="19"/>
          </p:nvPr>
        </p:nvSpPr>
        <p:spPr>
          <a:xfrm>
            <a:off x="482226" y="3610853"/>
            <a:ext cx="1080000" cy="1080000"/>
          </a:xfrm>
          <a:prstGeom prst="ellipse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0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4" name="Textplatzhalter 10"/>
          <p:cNvSpPr>
            <a:spLocks noGrp="1"/>
          </p:cNvSpPr>
          <p:nvPr>
            <p:ph type="body" sz="quarter" idx="20"/>
          </p:nvPr>
        </p:nvSpPr>
        <p:spPr>
          <a:xfrm>
            <a:off x="1818000" y="3610853"/>
            <a:ext cx="689420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B6C06C85-60EC-4B14-BA0F-EDC84B2B91D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3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051890D5-9129-2A1C-9EAA-BDA7A347BF7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D009C475-09A3-E3D9-AF42-C587A9A9BB3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232070430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 mit eckigen Bilder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E792EEEF-D15B-42F6-B267-A355CF4E4D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8" name="Bildplatzhalter 7"/>
          <p:cNvSpPr>
            <a:spLocks noGrp="1"/>
          </p:cNvSpPr>
          <p:nvPr>
            <p:ph type="pic" sz="quarter" idx="14"/>
          </p:nvPr>
        </p:nvSpPr>
        <p:spPr>
          <a:xfrm>
            <a:off x="476250" y="958620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2" name="Textplatzhalter 10"/>
          <p:cNvSpPr>
            <a:spLocks noGrp="1"/>
          </p:cNvSpPr>
          <p:nvPr>
            <p:ph type="body" sz="quarter" idx="16"/>
          </p:nvPr>
        </p:nvSpPr>
        <p:spPr>
          <a:xfrm>
            <a:off x="2144110" y="95862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3" name="Bildplatzhalter 7"/>
          <p:cNvSpPr>
            <a:spLocks noGrp="1"/>
          </p:cNvSpPr>
          <p:nvPr>
            <p:ph type="pic" sz="quarter" idx="21"/>
          </p:nvPr>
        </p:nvSpPr>
        <p:spPr>
          <a:xfrm>
            <a:off x="476250" y="2294605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4" name="Textplatzhalter 10"/>
          <p:cNvSpPr>
            <a:spLocks noGrp="1"/>
          </p:cNvSpPr>
          <p:nvPr>
            <p:ph type="body" sz="quarter" idx="22"/>
          </p:nvPr>
        </p:nvSpPr>
        <p:spPr>
          <a:xfrm>
            <a:off x="2144110" y="2294605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15" name="Bildplatzhalter 7"/>
          <p:cNvSpPr>
            <a:spLocks noGrp="1"/>
          </p:cNvSpPr>
          <p:nvPr>
            <p:ph type="pic" sz="quarter" idx="23"/>
          </p:nvPr>
        </p:nvSpPr>
        <p:spPr>
          <a:xfrm>
            <a:off x="476250" y="3630591"/>
            <a:ext cx="1440000" cy="1080000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tIns="0"/>
          <a:lstStyle>
            <a:lvl1pPr marL="0" indent="0" algn="ctr">
              <a:buNone/>
              <a:defRPr sz="1200"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6" name="Textplatzhalter 10"/>
          <p:cNvSpPr>
            <a:spLocks noGrp="1"/>
          </p:cNvSpPr>
          <p:nvPr>
            <p:ph type="body" sz="quarter" idx="24"/>
          </p:nvPr>
        </p:nvSpPr>
        <p:spPr>
          <a:xfrm>
            <a:off x="2144110" y="3630591"/>
            <a:ext cx="6568090" cy="1080000"/>
          </a:xfrm>
        </p:spPr>
        <p:txBody>
          <a:bodyPr anchor="ctr"/>
          <a:lstStyle>
            <a:lvl1pPr marL="0" indent="0">
              <a:buNone/>
              <a:defRPr sz="1400" b="0">
                <a:solidFill>
                  <a:schemeClr val="tx1"/>
                </a:solidFill>
              </a:defRPr>
            </a:lvl1pPr>
            <a:lvl2pPr>
              <a:defRPr>
                <a:solidFill>
                  <a:schemeClr val="bg1"/>
                </a:solidFill>
              </a:defRPr>
            </a:lvl2pPr>
            <a:lvl3pPr>
              <a:defRPr>
                <a:solidFill>
                  <a:schemeClr val="bg1"/>
                </a:solidFill>
              </a:defRPr>
            </a:lvl3pPr>
            <a:lvl4pPr>
              <a:defRPr>
                <a:solidFill>
                  <a:schemeClr val="bg1"/>
                </a:solidFill>
              </a:defRPr>
            </a:lvl4pPr>
            <a:lvl5pPr>
              <a:defRPr>
                <a:solidFill>
                  <a:schemeClr val="bg1"/>
                </a:solidFill>
              </a:defRPr>
            </a:lvl5pPr>
          </a:lstStyle>
          <a:p>
            <a:pPr lvl="0"/>
            <a:r>
              <a:rPr lang="de-DE"/>
              <a:t>Mastertextformat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6D0D84A-45A2-45C5-9990-3E4AD01156C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27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9" name="Date Placeholder 3">
            <a:extLst>
              <a:ext uri="{FF2B5EF4-FFF2-40B4-BE49-F238E27FC236}">
                <a16:creationId xmlns:a16="http://schemas.microsoft.com/office/drawing/2014/main" id="{926E0A7F-889E-A462-3775-83383F3910E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0" name="Footer Placeholder 4">
            <a:extLst>
              <a:ext uri="{FF2B5EF4-FFF2-40B4-BE49-F238E27FC236}">
                <a16:creationId xmlns:a16="http://schemas.microsoft.com/office/drawing/2014/main" id="{F1FAF201-A9AA-6C53-A2FD-DAC094BA6CE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2853123140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Nur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el 5">
            <a:extLst>
              <a:ext uri="{FF2B5EF4-FFF2-40B4-BE49-F238E27FC236}">
                <a16:creationId xmlns:a16="http://schemas.microsoft.com/office/drawing/2014/main" id="{CA6FC187-6C25-4F69-9AFE-1DD1719507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/>
              <a:t>Mastertitelformat bearbeiten</a:t>
            </a:r>
            <a:endParaRPr lang="en-GB" dirty="0"/>
          </a:p>
        </p:txBody>
      </p:sp>
      <p:sp>
        <p:nvSpPr>
          <p:cNvPr id="7" name="Textplatzhalter 7">
            <a:extLst>
              <a:ext uri="{FF2B5EF4-FFF2-40B4-BE49-F238E27FC236}">
                <a16:creationId xmlns:a16="http://schemas.microsoft.com/office/drawing/2014/main" id="{6B0B00BC-A6AE-499E-84DC-2DAD144AC36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468000" y="576000"/>
            <a:ext cx="8244200" cy="277200"/>
          </a:xfrm>
        </p:spPr>
        <p:txBody>
          <a:bodyPr lIns="0" tIns="0" rIns="0" bIns="0"/>
          <a:lstStyle>
            <a:lvl1pPr marL="0" indent="0">
              <a:buNone/>
              <a:defRPr sz="1800" baseline="0"/>
            </a:lvl1pPr>
          </a:lstStyle>
          <a:p>
            <a:pPr lvl="0"/>
            <a:r>
              <a:rPr lang="de-DE" dirty="0"/>
              <a:t>Untertitel durch Klicken bearbeiten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9A8A42CD-E97A-4A8C-9ECA-D5E57469D0C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2" name="Date Placeholder 3">
            <a:extLst>
              <a:ext uri="{FF2B5EF4-FFF2-40B4-BE49-F238E27FC236}">
                <a16:creationId xmlns:a16="http://schemas.microsoft.com/office/drawing/2014/main" id="{553729BC-4033-318E-3B9B-AD010E746A4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073F73FC-F20C-FEBC-7A6E-0229CB38D7D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1631241472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Le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053522D3-196E-42BC-8F70-9C600372E6B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Date Placeholder 3">
            <a:extLst>
              <a:ext uri="{FF2B5EF4-FFF2-40B4-BE49-F238E27FC236}">
                <a16:creationId xmlns:a16="http://schemas.microsoft.com/office/drawing/2014/main" id="{8BB91EAB-8518-358D-C995-1353529C7FC1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8" name="Footer Placeholder 4">
            <a:extLst>
              <a:ext uri="{FF2B5EF4-FFF2-40B4-BE49-F238E27FC236}">
                <a16:creationId xmlns:a16="http://schemas.microsoft.com/office/drawing/2014/main" id="{C09F37A6-E9FF-4A12-EBA8-AD4FAEE1422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42000544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1 Institute Sublogo unte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Grafik 28">
            <a:extLst>
              <a:ext uri="{FF2B5EF4-FFF2-40B4-BE49-F238E27FC236}">
                <a16:creationId xmlns:a16="http://schemas.microsoft.com/office/drawing/2014/main" id="{5434E774-7C72-48E0-B896-1C63AA7486E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28" name="Textplatzhalter 9">
            <a:extLst>
              <a:ext uri="{FF2B5EF4-FFF2-40B4-BE49-F238E27FC236}">
                <a16:creationId xmlns:a16="http://schemas.microsoft.com/office/drawing/2014/main" id="{F2727769-9A35-4722-8FB2-4C78D296549D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1"/>
            <a:ext cx="9144000" cy="330480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10" name="Titel 14">
            <a:extLst>
              <a:ext uri="{FF2B5EF4-FFF2-40B4-BE49-F238E27FC236}">
                <a16:creationId xmlns:a16="http://schemas.microsoft.com/office/drawing/2014/main" id="{34A0F9E8-2FA1-40F5-9BAC-817EE5B5F4E7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4451194" y="21294"/>
            <a:ext cx="4692806" cy="4550347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5027060" y="950913"/>
            <a:ext cx="3685140" cy="245169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tx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Textmasterformat bearbeiten</a:t>
            </a:r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027060" y="3491099"/>
            <a:ext cx="3685140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tx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98630" y="4694760"/>
            <a:ext cx="1415910" cy="330480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341090447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tx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Untertitel Text durch Klicken hinzufügen</a:t>
            </a:r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sp>
        <p:nvSpPr>
          <p:cNvPr id="2" name="Textplatzhalter 9">
            <a:extLst>
              <a:ext uri="{FF2B5EF4-FFF2-40B4-BE49-F238E27FC236}">
                <a16:creationId xmlns:a16="http://schemas.microsoft.com/office/drawing/2014/main" id="{F0E4AE5B-0078-662E-7E03-8F3EF9C65D3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en-US" dirty="0"/>
              <a:t>Institute of Software Engineering </a:t>
            </a:r>
            <a:br>
              <a:rPr lang="en-US" dirty="0"/>
            </a:br>
            <a:r>
              <a:rPr lang="en-US" dirty="0"/>
              <a:t>Software Quality and Architecture Group</a:t>
            </a:r>
            <a:endParaRPr lang="de-DE" dirty="0"/>
          </a:p>
        </p:txBody>
      </p:sp>
      <p:pic>
        <p:nvPicPr>
          <p:cNvPr id="4" name="Grafik 3">
            <a:extLst>
              <a:ext uri="{FF2B5EF4-FFF2-40B4-BE49-F238E27FC236}">
                <a16:creationId xmlns:a16="http://schemas.microsoft.com/office/drawing/2014/main" id="{873F7484-7A8D-DDE9-5C35-D5BE3279C50C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5" name="Picture 6" descr="Bosch Smart Home – Apps bei Google Play">
            <a:extLst>
              <a:ext uri="{FF2B5EF4-FFF2-40B4-BE49-F238E27FC236}">
                <a16:creationId xmlns:a16="http://schemas.microsoft.com/office/drawing/2014/main" id="{584DCA90-D3AB-B730-892A-84DBEA405A45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Additionszeichen 5">
            <a:extLst>
              <a:ext uri="{FF2B5EF4-FFF2-40B4-BE49-F238E27FC236}">
                <a16:creationId xmlns:a16="http://schemas.microsoft.com/office/drawing/2014/main" id="{ECC1B517-503D-C559-CBA2-1FBE474976F5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Gleich 9">
            <a:extLst>
              <a:ext uri="{FF2B5EF4-FFF2-40B4-BE49-F238E27FC236}">
                <a16:creationId xmlns:a16="http://schemas.microsoft.com/office/drawing/2014/main" id="{4BA0400E-2BCA-A5F0-6C68-06FCB0A33B37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6A18FDA5-018C-0E19-6AFA-826D4A1D6869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11627528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2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</a:defRPr>
            </a:lvl1pPr>
          </a:lstStyle>
          <a:p>
            <a:pPr marL="0" lvl="0" indent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  <p:pic>
        <p:nvPicPr>
          <p:cNvPr id="2" name="Grafik 1">
            <a:extLst>
              <a:ext uri="{FF2B5EF4-FFF2-40B4-BE49-F238E27FC236}">
                <a16:creationId xmlns:a16="http://schemas.microsoft.com/office/drawing/2014/main" id="{407B4828-104D-9B73-A350-344CBE347BB8}"/>
              </a:ext>
            </a:extLst>
          </p:cNvPr>
          <p:cNvPicPr>
            <a:picLocks noChangeAspect="1"/>
          </p:cNvPicPr>
          <p:nvPr userDrawn="1"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8210" y="1945614"/>
            <a:ext cx="1252271" cy="1252271"/>
          </a:xfrm>
          <a:prstGeom prst="rect">
            <a:avLst/>
          </a:prstGeom>
        </p:spPr>
      </p:pic>
      <p:pic>
        <p:nvPicPr>
          <p:cNvPr id="4" name="Picture 6" descr="Bosch Smart Home – Apps bei Google Play">
            <a:extLst>
              <a:ext uri="{FF2B5EF4-FFF2-40B4-BE49-F238E27FC236}">
                <a16:creationId xmlns:a16="http://schemas.microsoft.com/office/drawing/2014/main" id="{C29FBB70-32FE-F3B6-9E68-071075A61CAF}"/>
              </a:ext>
            </a:extLst>
          </p:cNvPr>
          <p:cNvPicPr>
            <a:picLocks noChangeAspect="1" noChangeArrowheads="1"/>
          </p:cNvPicPr>
          <p:nvPr userDrawn="1"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7789" y="2190843"/>
            <a:ext cx="873985" cy="8739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Additionszeichen 4">
            <a:extLst>
              <a:ext uri="{FF2B5EF4-FFF2-40B4-BE49-F238E27FC236}">
                <a16:creationId xmlns:a16="http://schemas.microsoft.com/office/drawing/2014/main" id="{F830DBB0-5F50-2B9E-FE2A-80FC020BED21}"/>
              </a:ext>
            </a:extLst>
          </p:cNvPr>
          <p:cNvSpPr/>
          <p:nvPr userDrawn="1"/>
        </p:nvSpPr>
        <p:spPr bwMode="auto">
          <a:xfrm>
            <a:off x="1273702" y="2190844"/>
            <a:ext cx="873985" cy="873985"/>
          </a:xfrm>
          <a:prstGeom prst="mathPlus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6" name="Gleich 5">
            <a:extLst>
              <a:ext uri="{FF2B5EF4-FFF2-40B4-BE49-F238E27FC236}">
                <a16:creationId xmlns:a16="http://schemas.microsoft.com/office/drawing/2014/main" id="{88476903-0A6C-866A-10BE-26EA8E617675}"/>
              </a:ext>
            </a:extLst>
          </p:cNvPr>
          <p:cNvSpPr/>
          <p:nvPr userDrawn="1"/>
        </p:nvSpPr>
        <p:spPr bwMode="auto">
          <a:xfrm>
            <a:off x="3123179" y="2254189"/>
            <a:ext cx="969264" cy="747293"/>
          </a:xfrm>
          <a:prstGeom prst="mathEqual">
            <a:avLst/>
          </a:prstGeom>
          <a:solidFill>
            <a:schemeClr val="bg1"/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E2D5E7E2-016B-BD88-B1C0-0E7D0E5763FF}"/>
              </a:ext>
            </a:extLst>
          </p:cNvPr>
          <p:cNvSpPr txBox="1"/>
          <p:nvPr userDrawn="1"/>
        </p:nvSpPr>
        <p:spPr>
          <a:xfrm>
            <a:off x="4047195" y="2039213"/>
            <a:ext cx="705981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7200" dirty="0">
                <a:solidFill>
                  <a:schemeClr val="tx1">
                    <a:lumMod val="75000"/>
                    <a:lumOff val="25000"/>
                  </a:schemeClr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?</a:t>
            </a:r>
          </a:p>
        </p:txBody>
      </p:sp>
      <p:sp>
        <p:nvSpPr>
          <p:cNvPr id="11" name="Textplatzhalter 9">
            <a:extLst>
              <a:ext uri="{FF2B5EF4-FFF2-40B4-BE49-F238E27FC236}">
                <a16:creationId xmlns:a16="http://schemas.microsoft.com/office/drawing/2014/main" id="{04ECB6DF-7F09-56FB-22DC-AD12E21CDBF5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</p:spTree>
    <p:extLst>
      <p:ext uri="{BB962C8B-B14F-4D97-AF65-F5344CB8AC3E}">
        <p14:creationId xmlns:p14="http://schemas.microsoft.com/office/powerpoint/2010/main" val="37442541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folie Barrierefrei hellblau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Grafik 6">
            <a:extLst>
              <a:ext uri="{FF2B5EF4-FFF2-40B4-BE49-F238E27FC236}">
                <a16:creationId xmlns:a16="http://schemas.microsoft.com/office/drawing/2014/main" id="{18916216-B032-4200-99C8-5BA3A21F8800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2988" y="268958"/>
            <a:ext cx="2136071" cy="431998"/>
          </a:xfrm>
          <a:prstGeom prst="rect">
            <a:avLst/>
          </a:prstGeom>
        </p:spPr>
      </p:pic>
      <p:sp>
        <p:nvSpPr>
          <p:cNvPr id="9" name="Bildplatzhalter 8"/>
          <p:cNvSpPr>
            <a:spLocks noGrp="1"/>
          </p:cNvSpPr>
          <p:nvPr>
            <p:ph type="pic" sz="quarter" idx="10"/>
          </p:nvPr>
        </p:nvSpPr>
        <p:spPr>
          <a:xfrm>
            <a:off x="0" y="1266840"/>
            <a:ext cx="9144000" cy="3876659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 dirty="0"/>
              <a:t>Bild durch Klicken auf Symbol hinzufügen</a:t>
            </a:r>
            <a:endParaRPr lang="en-US" dirty="0"/>
          </a:p>
        </p:txBody>
      </p:sp>
      <p:sp>
        <p:nvSpPr>
          <p:cNvPr id="3" name="Titel 2">
            <a:extLst>
              <a:ext uri="{FF2B5EF4-FFF2-40B4-BE49-F238E27FC236}">
                <a16:creationId xmlns:a16="http://schemas.microsoft.com/office/drawing/2014/main" id="{86BA6808-8CD4-4528-935A-3978EF1718CF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750522" y="449461"/>
            <a:ext cx="4140000" cy="4140000"/>
          </a:xfrm>
          <a:prstGeom prst="ellipse">
            <a:avLst/>
          </a:prstGeom>
          <a:solidFill>
            <a:schemeClr val="accent1"/>
          </a:solidFill>
        </p:spPr>
        <p:txBody>
          <a:bodyPr vert="horz" wrap="square" lIns="0" tIns="0" rIns="0" bIns="1116000" rtlCol="0" anchor="b" anchorCtr="0">
            <a:noAutofit/>
          </a:bodyPr>
          <a:lstStyle>
            <a:lvl1pPr>
              <a:defRPr lang="en-GB" sz="2800" baseline="0" dirty="0">
                <a:solidFill>
                  <a:schemeClr val="bg1"/>
                </a:solidFill>
                <a:highlight>
                  <a:srgbClr val="000000"/>
                </a:highlight>
              </a:defRPr>
            </a:lvl1pPr>
          </a:lstStyle>
          <a:p>
            <a:pPr marL="0" lvl="0" indent="0"/>
            <a:r>
              <a:rPr lang="de-DE"/>
              <a:t>Barrierefreier  Titel – Text durch Klicken </a:t>
            </a:r>
            <a:br>
              <a:rPr lang="de-DE"/>
            </a:br>
            <a:r>
              <a:rPr lang="de-DE"/>
              <a:t>hinzufügen</a:t>
            </a:r>
            <a:endParaRPr lang="en-GB" dirty="0"/>
          </a:p>
        </p:txBody>
      </p:sp>
      <p:sp>
        <p:nvSpPr>
          <p:cNvPr id="12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5355772" y="2963635"/>
            <a:ext cx="3012621" cy="555172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2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/>
              <a:t>Untertitel Text durch Klicken hinzufügen</a:t>
            </a:r>
            <a:endParaRPr lang="de-DE" dirty="0"/>
          </a:p>
        </p:txBody>
      </p:sp>
      <p:sp>
        <p:nvSpPr>
          <p:cNvPr id="14" name="Textplatzhalter 10">
            <a:extLst>
              <a:ext uri="{FF2B5EF4-FFF2-40B4-BE49-F238E27FC236}">
                <a16:creationId xmlns:a16="http://schemas.microsoft.com/office/drawing/2014/main" id="{3A6FC492-F4FE-474B-9BFE-DAAE645B98B7}"/>
              </a:ext>
            </a:extLst>
          </p:cNvPr>
          <p:cNvSpPr>
            <a:spLocks noGrp="1"/>
          </p:cNvSpPr>
          <p:nvPr>
            <p:ph type="body" sz="quarter" idx="11" hasCustomPrompt="1"/>
          </p:nvPr>
        </p:nvSpPr>
        <p:spPr>
          <a:xfrm>
            <a:off x="7323010" y="3595860"/>
            <a:ext cx="1274400" cy="1274400"/>
          </a:xfrm>
          <a:prstGeom prst="ellipse">
            <a:avLst/>
          </a:prstGeom>
          <a:solidFill>
            <a:schemeClr val="bg1"/>
          </a:solidFill>
        </p:spPr>
        <p:txBody>
          <a:bodyPr wrap="none" lIns="0" tIns="0" rIns="0" bIns="0" anchor="ctr">
            <a:noAutofit/>
          </a:bodyPr>
          <a:lstStyle>
            <a:lvl1pPr marL="0" indent="0">
              <a:lnSpc>
                <a:spcPts val="1500"/>
              </a:lnSpc>
              <a:spcBef>
                <a:spcPts val="0"/>
              </a:spcBef>
              <a:buNone/>
              <a:defRPr sz="1200" b="1">
                <a:solidFill>
                  <a:schemeClr val="tx1"/>
                </a:solidFill>
              </a:defRPr>
            </a:lvl1pPr>
          </a:lstStyle>
          <a:p>
            <a:pPr lvl="0"/>
            <a:r>
              <a:rPr lang="de-DE" dirty="0"/>
              <a:t>Vorname </a:t>
            </a:r>
            <a:br>
              <a:rPr lang="de-DE" dirty="0"/>
            </a:br>
            <a:r>
              <a:rPr lang="de-DE" dirty="0"/>
              <a:t>Name</a:t>
            </a:r>
          </a:p>
        </p:txBody>
      </p:sp>
    </p:spTree>
    <p:extLst>
      <p:ext uri="{BB962C8B-B14F-4D97-AF65-F5344CB8AC3E}">
        <p14:creationId xmlns:p14="http://schemas.microsoft.com/office/powerpoint/2010/main" val="1668935264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2 Institute Sublogo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63430FCB-67F6-47EA-ADEC-C963B338F24E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C2509DD-6995-4266-BA57-453EB5029827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8" name="Bildplatzhalter 8"/>
          <p:cNvSpPr>
            <a:spLocks noGrp="1"/>
          </p:cNvSpPr>
          <p:nvPr>
            <p:ph type="pic" sz="quarter" idx="10"/>
          </p:nvPr>
        </p:nvSpPr>
        <p:spPr>
          <a:xfrm>
            <a:off x="-1" y="1266840"/>
            <a:ext cx="4792337" cy="3878280"/>
          </a:xfrm>
          <a:solidFill>
            <a:schemeClr val="bg1">
              <a:lumMod val="85000"/>
            </a:schemeClr>
          </a:solidFill>
        </p:spPr>
        <p:txBody>
          <a:bodyPr lIns="72000"/>
          <a:lstStyle>
            <a:lvl1pPr marL="0" indent="0"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23" name="Titel 14">
            <a:extLst>
              <a:ext uri="{FF2B5EF4-FFF2-40B4-BE49-F238E27FC236}">
                <a16:creationId xmlns:a16="http://schemas.microsoft.com/office/drawing/2014/main" id="{AFF476C3-111E-4CEC-9CE1-84054005F4D8}"/>
              </a:ext>
            </a:extLst>
          </p:cNvPr>
          <p:cNvSpPr>
            <a:spLocks noGrp="1" noChangeAspect="1"/>
          </p:cNvSpPr>
          <p:nvPr>
            <p:ph type="ctrTitle"/>
          </p:nvPr>
        </p:nvSpPr>
        <p:spPr>
          <a:xfrm>
            <a:off x="3899970" y="62746"/>
            <a:ext cx="5244029" cy="5084836"/>
          </a:xfrm>
          <a:custGeom>
            <a:avLst/>
            <a:gdLst>
              <a:gd name="connsiteX0" fmla="*/ 3208825 w 5540464"/>
              <a:gd name="connsiteY0" fmla="*/ 0 h 5372273"/>
              <a:gd name="connsiteX1" fmla="*/ 5477807 w 5540464"/>
              <a:gd name="connsiteY1" fmla="*/ 939843 h 5372273"/>
              <a:gd name="connsiteX2" fmla="*/ 5540464 w 5540464"/>
              <a:gd name="connsiteY2" fmla="*/ 1008784 h 5372273"/>
              <a:gd name="connsiteX3" fmla="*/ 5540464 w 5540464"/>
              <a:gd name="connsiteY3" fmla="*/ 5372273 h 5372273"/>
              <a:gd name="connsiteX4" fmla="*/ 843928 w 5540464"/>
              <a:gd name="connsiteY4" fmla="*/ 5372273 h 5372273"/>
              <a:gd name="connsiteX5" fmla="*/ 732740 w 5540464"/>
              <a:gd name="connsiteY5" fmla="*/ 5249936 h 5372273"/>
              <a:gd name="connsiteX6" fmla="*/ 0 w 5540464"/>
              <a:gd name="connsiteY6" fmla="*/ 3208825 h 5372273"/>
              <a:gd name="connsiteX7" fmla="*/ 3208825 w 5540464"/>
              <a:gd name="connsiteY7" fmla="*/ 0 h 53722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5540464" h="5372273">
                <a:moveTo>
                  <a:pt x="3208825" y="0"/>
                </a:moveTo>
                <a:cubicBezTo>
                  <a:pt x="4094918" y="0"/>
                  <a:pt x="4897124" y="359160"/>
                  <a:pt x="5477807" y="939843"/>
                </a:cubicBezTo>
                <a:lnTo>
                  <a:pt x="5540464" y="1008784"/>
                </a:lnTo>
                <a:lnTo>
                  <a:pt x="5540464" y="5372273"/>
                </a:lnTo>
                <a:lnTo>
                  <a:pt x="843928" y="5372273"/>
                </a:lnTo>
                <a:lnTo>
                  <a:pt x="732740" y="5249936"/>
                </a:lnTo>
                <a:cubicBezTo>
                  <a:pt x="274982" y="4695262"/>
                  <a:pt x="0" y="3984156"/>
                  <a:pt x="0" y="3208825"/>
                </a:cubicBezTo>
                <a:cubicBezTo>
                  <a:pt x="0" y="1436640"/>
                  <a:pt x="1436640" y="0"/>
                  <a:pt x="3208825" y="0"/>
                </a:cubicBezTo>
                <a:close/>
              </a:path>
            </a:pathLst>
          </a:custGeom>
          <a:solidFill>
            <a:schemeClr val="accent1"/>
          </a:solidFill>
        </p:spPr>
        <p:txBody>
          <a:bodyPr wrap="square" lIns="1008000" tIns="0" rIns="0" bIns="1044000" anchor="ctr" anchorCtr="0">
            <a:noAutofit/>
          </a:bodyPr>
          <a:lstStyle>
            <a:lvl1pPr marL="0" indent="0" algn="l">
              <a:lnSpc>
                <a:spcPct val="90000"/>
              </a:lnSpc>
              <a:defRPr sz="800" b="1" baseline="0">
                <a:solidFill>
                  <a:schemeClr val="accent1"/>
                </a:solidFill>
              </a:defRPr>
            </a:lvl1pPr>
          </a:lstStyle>
          <a:p>
            <a:r>
              <a:rPr lang="de-DE"/>
              <a:t>Mastertitelformat bearbeiten</a:t>
            </a:r>
            <a:endParaRPr lang="de-DE" dirty="0"/>
          </a:p>
        </p:txBody>
      </p:sp>
      <p:sp>
        <p:nvSpPr>
          <p:cNvPr id="18" name="Textplatzhalter 6">
            <a:extLst>
              <a:ext uri="{FF2B5EF4-FFF2-40B4-BE49-F238E27FC236}">
                <a16:creationId xmlns:a16="http://schemas.microsoft.com/office/drawing/2014/main" id="{343FAED0-A443-4C1F-A299-A7DFEE48CE2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4629638" y="1429966"/>
            <a:ext cx="4082562" cy="2813427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7" name="Subtitle 2">
            <a:extLst>
              <a:ext uri="{FF2B5EF4-FFF2-40B4-BE49-F238E27FC236}">
                <a16:creationId xmlns:a16="http://schemas.microsoft.com/office/drawing/2014/main" id="{2B709A5D-8423-4BCB-B21F-5764E13BC45A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629638" y="4331883"/>
            <a:ext cx="4082562" cy="385560"/>
          </a:xfrm>
        </p:spPr>
        <p:txBody>
          <a:bodyPr lIns="0" tIns="0" rIns="0" bIns="0">
            <a:noAutofit/>
          </a:bodyPr>
          <a:lstStyle>
            <a:lvl1pPr marL="0" indent="0" algn="l">
              <a:lnSpc>
                <a:spcPct val="110000"/>
              </a:lnSpc>
              <a:spcBef>
                <a:spcPts val="0"/>
              </a:spcBef>
              <a:buNone/>
              <a:defRPr sz="1600">
                <a:solidFill>
                  <a:schemeClr val="bg1"/>
                </a:solidFill>
                <a:highlight>
                  <a:srgbClr val="000000"/>
                </a:highlight>
              </a:defRPr>
            </a:lvl1pPr>
            <a:lvl2pPr marL="342897" indent="0" algn="ctr">
              <a:buNone/>
              <a:defRPr sz="1500"/>
            </a:lvl2pPr>
            <a:lvl3pPr marL="685793" indent="0" algn="ctr">
              <a:buNone/>
              <a:defRPr sz="1350"/>
            </a:lvl3pPr>
            <a:lvl4pPr marL="1028690" indent="0" algn="ctr">
              <a:buNone/>
              <a:defRPr sz="1200"/>
            </a:lvl4pPr>
            <a:lvl5pPr marL="1371586" indent="0" algn="ctr">
              <a:buNone/>
              <a:defRPr sz="1200"/>
            </a:lvl5pPr>
            <a:lvl6pPr marL="1714483" indent="0" algn="ctr">
              <a:buNone/>
              <a:defRPr sz="1200"/>
            </a:lvl6pPr>
            <a:lvl7pPr marL="2057379" indent="0" algn="ctr">
              <a:buNone/>
              <a:defRPr sz="1200"/>
            </a:lvl7pPr>
            <a:lvl8pPr marL="2400276" indent="0" algn="ctr">
              <a:buNone/>
              <a:defRPr sz="1200"/>
            </a:lvl8pPr>
            <a:lvl9pPr marL="2743173" indent="0" algn="ctr">
              <a:buNone/>
              <a:defRPr sz="1200"/>
            </a:lvl9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2735643" y="2013697"/>
            <a:ext cx="1548000" cy="1548000"/>
          </a:xfrm>
          <a:prstGeom prst="ellipse">
            <a:avLst/>
          </a:prstGeom>
          <a:solidFill>
            <a:schemeClr val="bg1"/>
          </a:solidFill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84197277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3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Grafik 13">
            <a:extLst>
              <a:ext uri="{FF2B5EF4-FFF2-40B4-BE49-F238E27FC236}">
                <a16:creationId xmlns:a16="http://schemas.microsoft.com/office/drawing/2014/main" id="{51D18541-70CE-40EB-B92C-30B7A646052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12" name="Textplatzhalter 9">
            <a:extLst>
              <a:ext uri="{FF2B5EF4-FFF2-40B4-BE49-F238E27FC236}">
                <a16:creationId xmlns:a16="http://schemas.microsoft.com/office/drawing/2014/main" id="{868A37DF-9496-476C-BBBA-BE7FB54F5C58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2"/>
            <a:ext cx="9144000" cy="3876659"/>
          </a:xfrm>
          <a:prstGeom prst="rect">
            <a:avLst/>
          </a:prstGeom>
          <a:solidFill>
            <a:schemeClr val="accent3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7" hasCustomPrompt="1"/>
          </p:nvPr>
        </p:nvSpPr>
        <p:spPr>
          <a:xfrm>
            <a:off x="388205" y="1456567"/>
            <a:ext cx="4536000" cy="2636385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8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4162694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5" name="Bildplatzhalter 4"/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9" name="Bildplatzhalter 4"/>
          <p:cNvSpPr>
            <a:spLocks noGrp="1" noChangeAspect="1"/>
          </p:cNvSpPr>
          <p:nvPr>
            <p:ph type="pic" sz="quarter" idx="16" hasCustomPrompt="1"/>
          </p:nvPr>
        </p:nvSpPr>
        <p:spPr>
          <a:xfrm>
            <a:off x="7437803" y="3498494"/>
            <a:ext cx="1329711" cy="13284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 sz="9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42151125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el 4 Institute Bild im Krei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Grafik 11">
            <a:extLst>
              <a:ext uri="{FF2B5EF4-FFF2-40B4-BE49-F238E27FC236}">
                <a16:creationId xmlns:a16="http://schemas.microsoft.com/office/drawing/2014/main" id="{8DF9AEFA-E42D-45BB-B5AE-37EFC1305CD7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6800" y="268958"/>
            <a:ext cx="2056867" cy="431998"/>
          </a:xfrm>
          <a:prstGeom prst="rect">
            <a:avLst/>
          </a:prstGeom>
        </p:spPr>
      </p:pic>
      <p:sp>
        <p:nvSpPr>
          <p:cNvPr id="9" name="Textplatzhalter 9">
            <a:extLst>
              <a:ext uri="{FF2B5EF4-FFF2-40B4-BE49-F238E27FC236}">
                <a16:creationId xmlns:a16="http://schemas.microsoft.com/office/drawing/2014/main" id="{7E9C39E4-13B3-44F8-B92B-E1DEC19232C4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952454" y="593154"/>
            <a:ext cx="3561913" cy="435081"/>
          </a:xfrm>
        </p:spPr>
        <p:txBody>
          <a:bodyPr/>
          <a:lstStyle>
            <a:lvl1pPr marL="0" indent="0">
              <a:lnSpc>
                <a:spcPct val="100000"/>
              </a:lnSpc>
              <a:buFontTx/>
              <a:buNone/>
              <a:defRPr sz="1200"/>
            </a:lvl1pPr>
          </a:lstStyle>
          <a:p>
            <a:pPr lvl="0"/>
            <a:r>
              <a:rPr lang="de-DE" dirty="0"/>
              <a:t>Institutsname max. 2-zeilig, bitte hier klicken und überschreiben</a:t>
            </a:r>
          </a:p>
        </p:txBody>
      </p:sp>
      <p:sp>
        <p:nvSpPr>
          <p:cNvPr id="6" name="Rechteck 5"/>
          <p:cNvSpPr/>
          <p:nvPr userDrawn="1"/>
        </p:nvSpPr>
        <p:spPr>
          <a:xfrm>
            <a:off x="0" y="1266841"/>
            <a:ext cx="9144000" cy="33048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Textplatzhalter 6"/>
          <p:cNvSpPr>
            <a:spLocks noGrp="1"/>
          </p:cNvSpPr>
          <p:nvPr>
            <p:ph type="body" sz="quarter" idx="16" hasCustomPrompt="1"/>
          </p:nvPr>
        </p:nvSpPr>
        <p:spPr>
          <a:xfrm>
            <a:off x="388207" y="1456566"/>
            <a:ext cx="4534828" cy="2441376"/>
          </a:xfrm>
        </p:spPr>
        <p:txBody>
          <a:bodyPr anchor="b"/>
          <a:lstStyle>
            <a:lvl1pPr marL="0" indent="0">
              <a:lnSpc>
                <a:spcPct val="90000"/>
              </a:lnSpc>
              <a:spcBef>
                <a:spcPts val="0"/>
              </a:spcBef>
              <a:buFontTx/>
              <a:buNone/>
              <a:defRPr sz="2800" b="1">
                <a:solidFill>
                  <a:schemeClr val="bg1"/>
                </a:solidFill>
              </a:defRPr>
            </a:lvl1pPr>
            <a:lvl2pPr marL="176212" indent="0">
              <a:buFontTx/>
              <a:buNone/>
              <a:defRPr sz="2800" b="1">
                <a:solidFill>
                  <a:schemeClr val="bg1"/>
                </a:solidFill>
              </a:defRPr>
            </a:lvl2pPr>
            <a:lvl3pPr marL="360359" indent="0">
              <a:buFontTx/>
              <a:buNone/>
              <a:defRPr sz="2800" b="1">
                <a:solidFill>
                  <a:schemeClr val="bg1"/>
                </a:solidFill>
              </a:defRPr>
            </a:lvl3pPr>
            <a:lvl4pPr marL="536570" indent="0">
              <a:buFontTx/>
              <a:buNone/>
              <a:defRPr sz="2800" b="1">
                <a:solidFill>
                  <a:schemeClr val="bg1"/>
                </a:solidFill>
              </a:defRPr>
            </a:lvl4pPr>
            <a:lvl5pPr marL="720718" indent="0">
              <a:buFontTx/>
              <a:buNone/>
              <a:defRPr sz="2800" b="1">
                <a:solidFill>
                  <a:schemeClr val="bg1"/>
                </a:solidFill>
              </a:defRPr>
            </a:lvl5pPr>
          </a:lstStyle>
          <a:p>
            <a:pPr lvl="0"/>
            <a:r>
              <a:rPr lang="de-DE" dirty="0"/>
              <a:t>Barrierefreier  Titel – Text durch Klicken </a:t>
            </a:r>
            <a:br>
              <a:rPr lang="de-DE" dirty="0"/>
            </a:br>
            <a:r>
              <a:rPr lang="de-DE" dirty="0"/>
              <a:t>hinzufügen</a:t>
            </a:r>
          </a:p>
        </p:txBody>
      </p:sp>
      <p:sp>
        <p:nvSpPr>
          <p:cNvPr id="15" name="Textplatzhalter 7"/>
          <p:cNvSpPr>
            <a:spLocks noGrp="1"/>
          </p:cNvSpPr>
          <p:nvPr>
            <p:ph type="body" sz="quarter" idx="18" hasCustomPrompt="1"/>
          </p:nvPr>
        </p:nvSpPr>
        <p:spPr>
          <a:xfrm>
            <a:off x="388941" y="3982997"/>
            <a:ext cx="4535487" cy="588645"/>
          </a:xfrm>
        </p:spPr>
        <p:txBody>
          <a:bodyPr/>
          <a:lstStyle>
            <a:lvl1pPr marL="0" indent="0">
              <a:lnSpc>
                <a:spcPct val="110000"/>
              </a:lnSpc>
              <a:spcBef>
                <a:spcPts val="0"/>
              </a:spcBef>
              <a:buFontTx/>
              <a:buNone/>
              <a:defRPr sz="1600">
                <a:solidFill>
                  <a:schemeClr val="bg1"/>
                </a:solidFill>
              </a:defRPr>
            </a:lvl1pPr>
            <a:lvl2pPr marL="0" indent="0">
              <a:buFontTx/>
              <a:buNone/>
              <a:defRPr sz="1600">
                <a:solidFill>
                  <a:schemeClr val="bg1"/>
                </a:solidFill>
              </a:defRPr>
            </a:lvl2pPr>
            <a:lvl3pPr marL="0" indent="0">
              <a:buFontTx/>
              <a:buNone/>
              <a:defRPr sz="1600">
                <a:solidFill>
                  <a:schemeClr val="bg1"/>
                </a:solidFill>
              </a:defRPr>
            </a:lvl3pPr>
            <a:lvl4pPr marL="0" indent="0">
              <a:buFontTx/>
              <a:buNone/>
              <a:defRPr sz="1600">
                <a:solidFill>
                  <a:schemeClr val="bg1"/>
                </a:solidFill>
              </a:defRPr>
            </a:lvl4pPr>
            <a:lvl5pPr marL="0" indent="0">
              <a:buFontTx/>
              <a:buNone/>
              <a:defRPr sz="1600">
                <a:solidFill>
                  <a:schemeClr val="bg1"/>
                </a:solidFill>
              </a:defRPr>
            </a:lvl5pPr>
          </a:lstStyle>
          <a:p>
            <a:r>
              <a:rPr lang="de-DE" dirty="0"/>
              <a:t>Formatvorlage des Untertitelmasters durch Klicken bearbeiten</a:t>
            </a:r>
          </a:p>
        </p:txBody>
      </p:sp>
      <p:sp>
        <p:nvSpPr>
          <p:cNvPr id="14" name="Bildplatzhalter 4">
            <a:extLst>
              <a:ext uri="{FF2B5EF4-FFF2-40B4-BE49-F238E27FC236}">
                <a16:creationId xmlns:a16="http://schemas.microsoft.com/office/drawing/2014/main" id="{E4F7A711-2DC3-438B-A0AC-CD198DE6C59B}"/>
              </a:ext>
            </a:extLst>
          </p:cNvPr>
          <p:cNvSpPr>
            <a:spLocks noGrp="1"/>
          </p:cNvSpPr>
          <p:nvPr>
            <p:ph type="pic" sz="quarter" idx="15"/>
          </p:nvPr>
        </p:nvSpPr>
        <p:spPr>
          <a:xfrm>
            <a:off x="5060018" y="698873"/>
            <a:ext cx="3816000" cy="3816000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txBody>
          <a:bodyPr/>
          <a:lstStyle>
            <a:lvl1pPr marL="0" indent="0">
              <a:buFontTx/>
              <a:buNone/>
              <a:defRPr/>
            </a:lvl1pPr>
          </a:lstStyle>
          <a:p>
            <a:r>
              <a:rPr lang="de-DE"/>
              <a:t>Bild durch Klicken auf Symbol hinzufügen</a:t>
            </a:r>
            <a:endParaRPr lang="en-US" dirty="0"/>
          </a:p>
        </p:txBody>
      </p:sp>
      <p:sp>
        <p:nvSpPr>
          <p:cNvPr id="7" name="Bildplatzhalter 6"/>
          <p:cNvSpPr>
            <a:spLocks noGrp="1" noChangeAspect="1"/>
          </p:cNvSpPr>
          <p:nvPr>
            <p:ph type="pic" sz="quarter" idx="14" hasCustomPrompt="1"/>
          </p:nvPr>
        </p:nvSpPr>
        <p:spPr>
          <a:xfrm>
            <a:off x="7282472" y="4695248"/>
            <a:ext cx="1422400" cy="331513"/>
          </a:xfrm>
        </p:spPr>
        <p:txBody>
          <a:bodyPr/>
          <a:lstStyle>
            <a:lvl1pPr marL="0" indent="0">
              <a:buFontTx/>
              <a:buNone/>
              <a:defRPr sz="1100" baseline="0"/>
            </a:lvl1pPr>
          </a:lstStyle>
          <a:p>
            <a:r>
              <a:rPr lang="de-DE" dirty="0" err="1"/>
              <a:t>Sublogo</a:t>
            </a:r>
            <a:r>
              <a:rPr lang="de-DE" dirty="0"/>
              <a:t> einfügen</a:t>
            </a:r>
          </a:p>
        </p:txBody>
      </p:sp>
    </p:spTree>
    <p:extLst>
      <p:ext uri="{BB962C8B-B14F-4D97-AF65-F5344CB8AC3E}">
        <p14:creationId xmlns:p14="http://schemas.microsoft.com/office/powerpoint/2010/main" val="246516082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slideLayout" Target="../slideLayouts/slideLayout2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24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23" Type="http://schemas.openxmlformats.org/officeDocument/2006/relationships/slideLayout" Target="../slideLayouts/slideLayout23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Relationship Id="rId22" Type="http://schemas.openxmlformats.org/officeDocument/2006/relationships/slideLayout" Target="../slideLayouts/slideLayout2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68316" y="951549"/>
            <a:ext cx="8243887" cy="375904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/>
            <a:r>
              <a:rPr lang="de-DE" dirty="0"/>
              <a:t>Textmasterformat bearbeiten</a:t>
            </a:r>
          </a:p>
          <a:p>
            <a:pPr lvl="1"/>
            <a:r>
              <a:rPr lang="de-DE" dirty="0"/>
              <a:t>Zweite Ebene</a:t>
            </a:r>
          </a:p>
          <a:p>
            <a:pPr lvl="2"/>
            <a:r>
              <a:rPr lang="de-DE" dirty="0"/>
              <a:t>Dritte Ebene</a:t>
            </a:r>
          </a:p>
          <a:p>
            <a:pPr lvl="3"/>
            <a:r>
              <a:rPr lang="de-DE" dirty="0"/>
              <a:t>Vierte Ebene</a:t>
            </a:r>
          </a:p>
          <a:p>
            <a:pPr lvl="4"/>
            <a:r>
              <a:rPr lang="de-DE" dirty="0"/>
              <a:t>Fünfte Ebene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>
              <a:defRPr lang="en-US" sz="800" smtClean="0"/>
            </a:lvl1pPr>
          </a:lstStyle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  <a:prstGeom prst="rect">
            <a:avLst/>
          </a:prstGeom>
        </p:spPr>
        <p:txBody>
          <a:bodyPr vert="horz" wrap="square" lIns="0" tIns="0" rIns="0" bIns="0" rtlCol="0" anchor="t" anchorCtr="0">
            <a:spAutoFit/>
          </a:bodyPr>
          <a:lstStyle>
            <a:lvl1pPr algn="l">
              <a:defRPr sz="800">
                <a:solidFill>
                  <a:schemeClr val="tx1"/>
                </a:solidFill>
              </a:defRPr>
            </a:lvl1pPr>
          </a:lstStyle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489000" y="4876200"/>
            <a:ext cx="223200" cy="123111"/>
          </a:xfrm>
          <a:prstGeom prst="rect">
            <a:avLst/>
          </a:prstGeom>
        </p:spPr>
        <p:txBody>
          <a:bodyPr vert="horz" lIns="0" tIns="0" rIns="0" bIns="0" rtlCol="0" anchor="t" anchorCtr="0">
            <a:spAutoFit/>
          </a:bodyPr>
          <a:lstStyle>
            <a:lvl1pPr algn="r">
              <a:defRPr sz="800">
                <a:solidFill>
                  <a:schemeClr val="tx1"/>
                </a:solidFill>
              </a:defRPr>
            </a:lvl1pPr>
          </a:lstStyle>
          <a:p>
            <a:fld id="{9E82CC3C-1DC0-4FDA-9590-6CC506AB67F8}" type="slidenum">
              <a:rPr lang="en-US" smtClean="0"/>
              <a:pPr/>
              <a:t>‹Nr.›</a:t>
            </a:fld>
            <a:endParaRPr lang="en-US" dirty="0"/>
          </a:p>
        </p:txBody>
      </p:sp>
      <p:sp>
        <p:nvSpPr>
          <p:cNvPr id="7" name="Titelplatzhalter 6"/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  <a:prstGeom prst="rect">
            <a:avLst/>
          </a:prstGeom>
        </p:spPr>
        <p:txBody>
          <a:bodyPr vert="horz" lIns="0" tIns="0" rIns="0" bIns="0" rtlCol="0" anchor="t">
            <a:noAutofit/>
          </a:bodyPr>
          <a:lstStyle/>
          <a:p>
            <a:r>
              <a:rPr lang="de-DE" dirty="0"/>
              <a:t>Titelmasterformat durch Klicken bearbeiten</a:t>
            </a:r>
          </a:p>
        </p:txBody>
      </p:sp>
    </p:spTree>
    <p:extLst>
      <p:ext uri="{BB962C8B-B14F-4D97-AF65-F5344CB8AC3E}">
        <p14:creationId xmlns:p14="http://schemas.microsoft.com/office/powerpoint/2010/main" val="129763009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19" r:id="rId1"/>
    <p:sldLayoutId id="2147483720" r:id="rId2"/>
    <p:sldLayoutId id="2147483688" r:id="rId3"/>
    <p:sldLayoutId id="2147483716" r:id="rId4"/>
    <p:sldLayoutId id="2147483717" r:id="rId5"/>
    <p:sldLayoutId id="2147483718" r:id="rId6"/>
    <p:sldLayoutId id="2147483696" r:id="rId7"/>
    <p:sldLayoutId id="2147483695" r:id="rId8"/>
    <p:sldLayoutId id="2147483694" r:id="rId9"/>
    <p:sldLayoutId id="2147483662" r:id="rId10"/>
    <p:sldLayoutId id="2147483692" r:id="rId11"/>
    <p:sldLayoutId id="2147483697" r:id="rId12"/>
    <p:sldLayoutId id="2147483698" r:id="rId13"/>
    <p:sldLayoutId id="2147483699" r:id="rId14"/>
    <p:sldLayoutId id="2147483700" r:id="rId15"/>
    <p:sldLayoutId id="2147483701" r:id="rId16"/>
    <p:sldLayoutId id="2147483702" r:id="rId17"/>
    <p:sldLayoutId id="2147483703" r:id="rId18"/>
    <p:sldLayoutId id="2147483704" r:id="rId19"/>
    <p:sldLayoutId id="2147483705" r:id="rId20"/>
    <p:sldLayoutId id="2147483706" r:id="rId21"/>
    <p:sldLayoutId id="2147483710" r:id="rId22"/>
    <p:sldLayoutId id="2147483711" r:id="rId23"/>
  </p:sldLayoutIdLst>
  <p:hf hdr="0"/>
  <p:txStyles>
    <p:titleStyle>
      <a:lvl1pPr algn="l" defTabSz="685793" rtl="0" eaLnBrk="1" latinLnBrk="0" hangingPunct="1">
        <a:lnSpc>
          <a:spcPct val="90000"/>
        </a:lnSpc>
        <a:spcBef>
          <a:spcPct val="0"/>
        </a:spcBef>
        <a:buNone/>
        <a:defRPr sz="1800" b="1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48" indent="-171448" algn="l" defTabSz="685793" rtl="0" eaLnBrk="1" latinLnBrk="0" hangingPunct="1">
        <a:lnSpc>
          <a:spcPct val="120000"/>
        </a:lnSpc>
        <a:spcBef>
          <a:spcPts val="750"/>
        </a:spcBef>
        <a:buClr>
          <a:schemeClr val="accent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360360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536570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720718" indent="-184148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896929" indent="-176212" algn="l" defTabSz="685793" rtl="0" eaLnBrk="1" latinLnBrk="0" hangingPunct="1">
        <a:lnSpc>
          <a:spcPct val="120000"/>
        </a:lnSpc>
        <a:spcBef>
          <a:spcPts val="376"/>
        </a:spcBef>
        <a:buClr>
          <a:schemeClr val="tx1"/>
        </a:buClr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3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28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24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21" indent="-171448" algn="l" defTabSz="685793" rtl="0" eaLnBrk="1" latinLnBrk="0" hangingPunct="1">
        <a:lnSpc>
          <a:spcPct val="90000"/>
        </a:lnSpc>
        <a:spcBef>
          <a:spcPts val="376"/>
        </a:spcBef>
        <a:buFont typeface="Arial" panose="020B0604020202020204" pitchFamily="34" charset="0"/>
        <a:buChar char="•"/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897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79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690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58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48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379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276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173" algn="l" defTabSz="685793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>
    <p:ext uri="{27BBF7A9-308A-43DC-89C8-2F10F3537804}">
      <p15:sldGuideLst xmlns:p15="http://schemas.microsoft.com/office/powerpoint/2012/main">
        <p15:guide id="1" orient="horz" pos="599" userDrawn="1">
          <p15:clr>
            <a:srgbClr val="F26B43"/>
          </p15:clr>
        </p15:guide>
        <p15:guide id="2" pos="295" userDrawn="1">
          <p15:clr>
            <a:srgbClr val="F26B43"/>
          </p15:clr>
        </p15:guide>
        <p15:guide id="3" orient="horz" pos="2967" userDrawn="1">
          <p15:clr>
            <a:srgbClr val="F26B43"/>
          </p15:clr>
        </p15:guide>
        <p15:guide id="4" pos="5488" userDrawn="1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gif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gif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0.xml"/></Relationships>
</file>

<file path=ppt/slides/_rels/slide12.xml.rels><?xml version="1.0" encoding="UTF-8" standalone="yes"?>
<Relationships xmlns="http://schemas.openxmlformats.org/package/2006/relationships"><Relationship Id="rId8" Type="http://schemas.microsoft.com/office/2007/relationships/diagramDrawing" Target="../diagrams/drawing7.xml"/><Relationship Id="rId3" Type="http://schemas.openxmlformats.org/officeDocument/2006/relationships/image" Target="../media/image60.png"/><Relationship Id="rId7" Type="http://schemas.openxmlformats.org/officeDocument/2006/relationships/diagramColors" Target="../diagrams/colors7.xml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7.xml"/><Relationship Id="rId5" Type="http://schemas.openxmlformats.org/officeDocument/2006/relationships/diagramLayout" Target="../diagrams/layout7.xml"/><Relationship Id="rId4" Type="http://schemas.openxmlformats.org/officeDocument/2006/relationships/diagramData" Target="../diagrams/data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8.xml"/><Relationship Id="rId7" Type="http://schemas.microsoft.com/office/2007/relationships/diagramDrawing" Target="../diagrams/drawing8.xml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8.xml"/><Relationship Id="rId5" Type="http://schemas.openxmlformats.org/officeDocument/2006/relationships/diagramQuickStyle" Target="../diagrams/quickStyle8.xml"/><Relationship Id="rId4" Type="http://schemas.openxmlformats.org/officeDocument/2006/relationships/diagramLayout" Target="../diagrams/layout8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9.xml"/><Relationship Id="rId7" Type="http://schemas.microsoft.com/office/2007/relationships/diagramDrawing" Target="../diagrams/drawing9.xm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9.xml"/><Relationship Id="rId5" Type="http://schemas.openxmlformats.org/officeDocument/2006/relationships/diagramQuickStyle" Target="../diagrams/quickStyle9.xml"/><Relationship Id="rId4" Type="http://schemas.openxmlformats.org/officeDocument/2006/relationships/diagramLayout" Target="../diagrams/layout9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0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0.xml"/></Relationships>
</file>

<file path=ppt/slides/_rels/slide17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8.png"/><Relationship Id="rId26" Type="http://schemas.openxmlformats.org/officeDocument/2006/relationships/image" Target="../media/image17.svg"/><Relationship Id="rId21" Type="http://schemas.openxmlformats.org/officeDocument/2006/relationships/image" Target="../media/image11.svg"/><Relationship Id="rId34" Type="http://schemas.openxmlformats.org/officeDocument/2006/relationships/image" Target="../media/image48.svg"/><Relationship Id="rId7" Type="http://schemas.microsoft.com/office/2007/relationships/diagramDrawing" Target="../diagrams/drawing10.xml"/><Relationship Id="rId12" Type="http://schemas.openxmlformats.org/officeDocument/2006/relationships/image" Target="../media/image28.png"/><Relationship Id="rId17" Type="http://schemas.openxmlformats.org/officeDocument/2006/relationships/image" Target="../media/image7.svg"/><Relationship Id="rId25" Type="http://schemas.openxmlformats.org/officeDocument/2006/relationships/image" Target="../media/image16.png"/><Relationship Id="rId33" Type="http://schemas.openxmlformats.org/officeDocument/2006/relationships/image" Target="../media/image47.png"/><Relationship Id="rId2" Type="http://schemas.openxmlformats.org/officeDocument/2006/relationships/notesSlide" Target="../notesSlides/notesSlide17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0.xml"/><Relationship Id="rId11" Type="http://schemas.openxmlformats.org/officeDocument/2006/relationships/image" Target="../media/image27.svg"/><Relationship Id="rId24" Type="http://schemas.openxmlformats.org/officeDocument/2006/relationships/image" Target="../media/image15.png"/><Relationship Id="rId32" Type="http://schemas.openxmlformats.org/officeDocument/2006/relationships/image" Target="../media/image23.svg"/><Relationship Id="rId37" Type="http://schemas.openxmlformats.org/officeDocument/2006/relationships/image" Target="../media/image57.png"/><Relationship Id="rId5" Type="http://schemas.openxmlformats.org/officeDocument/2006/relationships/diagramQuickStyle" Target="../diagrams/quickStyle10.xml"/><Relationship Id="rId15" Type="http://schemas.openxmlformats.org/officeDocument/2006/relationships/image" Target="../media/image31.svg"/><Relationship Id="rId23" Type="http://schemas.openxmlformats.org/officeDocument/2006/relationships/image" Target="../media/image13.svg"/><Relationship Id="rId28" Type="http://schemas.openxmlformats.org/officeDocument/2006/relationships/image" Target="../media/image19.svg"/><Relationship Id="rId36" Type="http://schemas.openxmlformats.org/officeDocument/2006/relationships/image" Target="../media/image46.svg"/><Relationship Id="rId10" Type="http://schemas.openxmlformats.org/officeDocument/2006/relationships/image" Target="../media/image26.png"/><Relationship Id="rId19" Type="http://schemas.openxmlformats.org/officeDocument/2006/relationships/image" Target="../media/image9.svg"/><Relationship Id="rId31" Type="http://schemas.openxmlformats.org/officeDocument/2006/relationships/image" Target="../media/image22.png"/><Relationship Id="rId4" Type="http://schemas.openxmlformats.org/officeDocument/2006/relationships/diagramLayout" Target="../diagrams/layout10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12.png"/><Relationship Id="rId27" Type="http://schemas.openxmlformats.org/officeDocument/2006/relationships/image" Target="../media/image18.png"/><Relationship Id="rId30" Type="http://schemas.openxmlformats.org/officeDocument/2006/relationships/image" Target="../media/image21.png"/><Relationship Id="rId35" Type="http://schemas.openxmlformats.org/officeDocument/2006/relationships/image" Target="../media/image45.png"/><Relationship Id="rId8" Type="http://schemas.openxmlformats.org/officeDocument/2006/relationships/image" Target="../media/image24.png"/><Relationship Id="rId3" Type="http://schemas.openxmlformats.org/officeDocument/2006/relationships/diagramData" Target="../diagrams/data10.xml"/></Relationships>
</file>

<file path=ppt/slides/_rels/slide1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1.xml"/><Relationship Id="rId13" Type="http://schemas.microsoft.com/office/2007/relationships/diagramDrawing" Target="../diagrams/drawing12.xml"/><Relationship Id="rId3" Type="http://schemas.microsoft.com/office/2018/10/relationships/comments" Target="../comments/modernComment_13A_F9A36503.xml"/><Relationship Id="rId7" Type="http://schemas.openxmlformats.org/officeDocument/2006/relationships/diagramColors" Target="../diagrams/colors11.xml"/><Relationship Id="rId12" Type="http://schemas.openxmlformats.org/officeDocument/2006/relationships/diagramColors" Target="../diagrams/colors12.xml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1.xml"/><Relationship Id="rId11" Type="http://schemas.openxmlformats.org/officeDocument/2006/relationships/diagramQuickStyle" Target="../diagrams/quickStyle12.xml"/><Relationship Id="rId5" Type="http://schemas.openxmlformats.org/officeDocument/2006/relationships/diagramLayout" Target="../diagrams/layout11.xml"/><Relationship Id="rId10" Type="http://schemas.openxmlformats.org/officeDocument/2006/relationships/diagramLayout" Target="../diagrams/layout12.xml"/><Relationship Id="rId4" Type="http://schemas.openxmlformats.org/officeDocument/2006/relationships/diagramData" Target="../diagrams/data11.xml"/><Relationship Id="rId9" Type="http://schemas.openxmlformats.org/officeDocument/2006/relationships/diagramData" Target="../diagrams/data12.xml"/></Relationships>
</file>

<file path=ppt/slides/_rels/slide1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8.png"/><Relationship Id="rId26" Type="http://schemas.openxmlformats.org/officeDocument/2006/relationships/image" Target="../media/image17.svg"/><Relationship Id="rId21" Type="http://schemas.openxmlformats.org/officeDocument/2006/relationships/image" Target="../media/image11.svg"/><Relationship Id="rId34" Type="http://schemas.openxmlformats.org/officeDocument/2006/relationships/image" Target="../media/image48.svg"/><Relationship Id="rId7" Type="http://schemas.microsoft.com/office/2007/relationships/diagramDrawing" Target="../diagrams/drawing13.xml"/><Relationship Id="rId12" Type="http://schemas.openxmlformats.org/officeDocument/2006/relationships/image" Target="../media/image28.png"/><Relationship Id="rId17" Type="http://schemas.openxmlformats.org/officeDocument/2006/relationships/image" Target="../media/image7.svg"/><Relationship Id="rId25" Type="http://schemas.openxmlformats.org/officeDocument/2006/relationships/image" Target="../media/image16.png"/><Relationship Id="rId33" Type="http://schemas.openxmlformats.org/officeDocument/2006/relationships/image" Target="../media/image47.png"/><Relationship Id="rId38" Type="http://schemas.openxmlformats.org/officeDocument/2006/relationships/image" Target="../media/image63.png"/><Relationship Id="rId2" Type="http://schemas.openxmlformats.org/officeDocument/2006/relationships/notesSlide" Target="../notesSlides/notesSlide19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3.xml"/><Relationship Id="rId11" Type="http://schemas.openxmlformats.org/officeDocument/2006/relationships/image" Target="../media/image27.svg"/><Relationship Id="rId24" Type="http://schemas.openxmlformats.org/officeDocument/2006/relationships/image" Target="../media/image15.png"/><Relationship Id="rId32" Type="http://schemas.openxmlformats.org/officeDocument/2006/relationships/image" Target="../media/image23.svg"/><Relationship Id="rId37" Type="http://schemas.openxmlformats.org/officeDocument/2006/relationships/image" Target="../media/image57.png"/><Relationship Id="rId5" Type="http://schemas.openxmlformats.org/officeDocument/2006/relationships/diagramQuickStyle" Target="../diagrams/quickStyle13.xml"/><Relationship Id="rId15" Type="http://schemas.openxmlformats.org/officeDocument/2006/relationships/image" Target="../media/image31.svg"/><Relationship Id="rId23" Type="http://schemas.openxmlformats.org/officeDocument/2006/relationships/image" Target="../media/image13.svg"/><Relationship Id="rId28" Type="http://schemas.openxmlformats.org/officeDocument/2006/relationships/image" Target="../media/image19.svg"/><Relationship Id="rId36" Type="http://schemas.openxmlformats.org/officeDocument/2006/relationships/image" Target="../media/image46.svg"/><Relationship Id="rId10" Type="http://schemas.openxmlformats.org/officeDocument/2006/relationships/image" Target="../media/image26.png"/><Relationship Id="rId19" Type="http://schemas.openxmlformats.org/officeDocument/2006/relationships/image" Target="../media/image9.svg"/><Relationship Id="rId31" Type="http://schemas.openxmlformats.org/officeDocument/2006/relationships/image" Target="../media/image22.png"/><Relationship Id="rId4" Type="http://schemas.openxmlformats.org/officeDocument/2006/relationships/diagramLayout" Target="../diagrams/layout13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12.png"/><Relationship Id="rId27" Type="http://schemas.openxmlformats.org/officeDocument/2006/relationships/image" Target="../media/image18.png"/><Relationship Id="rId30" Type="http://schemas.openxmlformats.org/officeDocument/2006/relationships/image" Target="../media/image21.png"/><Relationship Id="rId35" Type="http://schemas.openxmlformats.org/officeDocument/2006/relationships/image" Target="../media/image45.png"/><Relationship Id="rId8" Type="http://schemas.openxmlformats.org/officeDocument/2006/relationships/image" Target="../media/image24.png"/><Relationship Id="rId3" Type="http://schemas.openxmlformats.org/officeDocument/2006/relationships/diagramData" Target="../diagrams/data13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13" Type="http://schemas.openxmlformats.org/officeDocument/2006/relationships/image" Target="../media/image48.svg"/><Relationship Id="rId3" Type="http://schemas.openxmlformats.org/officeDocument/2006/relationships/image" Target="../media/image38.png"/><Relationship Id="rId7" Type="http://schemas.openxmlformats.org/officeDocument/2006/relationships/image" Target="../media/image42.svg"/><Relationship Id="rId12" Type="http://schemas.openxmlformats.org/officeDocument/2006/relationships/image" Target="../media/image4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41.png"/><Relationship Id="rId11" Type="http://schemas.openxmlformats.org/officeDocument/2006/relationships/image" Target="../media/image46.svg"/><Relationship Id="rId5" Type="http://schemas.openxmlformats.org/officeDocument/2006/relationships/image" Target="../media/image40.png"/><Relationship Id="rId10" Type="http://schemas.openxmlformats.org/officeDocument/2006/relationships/image" Target="../media/image45.png"/><Relationship Id="rId4" Type="http://schemas.openxmlformats.org/officeDocument/2006/relationships/image" Target="../media/image39.jpeg"/><Relationship Id="rId9" Type="http://schemas.openxmlformats.org/officeDocument/2006/relationships/image" Target="../media/image44.sv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4.xml"/><Relationship Id="rId2" Type="http://schemas.openxmlformats.org/officeDocument/2006/relationships/diagramData" Target="../diagrams/data14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14.xml"/><Relationship Id="rId5" Type="http://schemas.openxmlformats.org/officeDocument/2006/relationships/diagramColors" Target="../diagrams/colors14.xml"/><Relationship Id="rId4" Type="http://schemas.openxmlformats.org/officeDocument/2006/relationships/diagramQuickStyle" Target="../diagrams/quickStyle14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5.xml"/><Relationship Id="rId7" Type="http://schemas.microsoft.com/office/2007/relationships/diagramDrawing" Target="../diagrams/drawing15.xml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15.xml"/><Relationship Id="rId5" Type="http://schemas.openxmlformats.org/officeDocument/2006/relationships/diagramQuickStyle" Target="../diagrams/quickStyle15.xml"/><Relationship Id="rId4" Type="http://schemas.openxmlformats.org/officeDocument/2006/relationships/diagramLayout" Target="../diagrams/layout15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64.jpeg"/><Relationship Id="rId1" Type="http://schemas.openxmlformats.org/officeDocument/2006/relationships/slideLayout" Target="../slideLayouts/slideLayout10.xml"/><Relationship Id="rId6" Type="http://schemas.openxmlformats.org/officeDocument/2006/relationships/image" Target="../media/image65.png"/><Relationship Id="rId5" Type="http://schemas.openxmlformats.org/officeDocument/2006/relationships/image" Target="../media/image21.png"/><Relationship Id="rId4" Type="http://schemas.openxmlformats.org/officeDocument/2006/relationships/image" Target="../media/image19.sv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0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0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8.png"/><Relationship Id="rId1" Type="http://schemas.openxmlformats.org/officeDocument/2006/relationships/slideLayout" Target="../slideLayouts/slideLayout10.xml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diagramColors" Target="../diagrams/colors16.xml"/><Relationship Id="rId3" Type="http://schemas.openxmlformats.org/officeDocument/2006/relationships/image" Target="../media/image69.png"/><Relationship Id="rId7" Type="http://schemas.openxmlformats.org/officeDocument/2006/relationships/diagramQuickStyle" Target="../diagrams/quickStyle16.xml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0.xml"/><Relationship Id="rId6" Type="http://schemas.openxmlformats.org/officeDocument/2006/relationships/diagramLayout" Target="../diagrams/layout16.xml"/><Relationship Id="rId5" Type="http://schemas.openxmlformats.org/officeDocument/2006/relationships/diagramData" Target="../diagrams/data16.xml"/><Relationship Id="rId4" Type="http://schemas.openxmlformats.org/officeDocument/2006/relationships/image" Target="../media/image70.svg"/><Relationship Id="rId9" Type="http://schemas.microsoft.com/office/2007/relationships/diagramDrawing" Target="../diagrams/drawing16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0.xml"/><Relationship Id="rId2" Type="http://schemas.openxmlformats.org/officeDocument/2006/relationships/video" Target="../media/media1.mov"/><Relationship Id="rId1" Type="http://schemas.microsoft.com/office/2007/relationships/media" Target="../media/media1.mov"/><Relationship Id="rId4" Type="http://schemas.openxmlformats.org/officeDocument/2006/relationships/image" Target="../media/image71.png"/></Relationships>
</file>

<file path=ppt/slides/_rels/slide29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8.png"/><Relationship Id="rId26" Type="http://schemas.openxmlformats.org/officeDocument/2006/relationships/image" Target="../media/image17.svg"/><Relationship Id="rId39" Type="http://schemas.openxmlformats.org/officeDocument/2006/relationships/image" Target="../media/image63.png"/><Relationship Id="rId21" Type="http://schemas.openxmlformats.org/officeDocument/2006/relationships/image" Target="../media/image11.svg"/><Relationship Id="rId34" Type="http://schemas.openxmlformats.org/officeDocument/2006/relationships/image" Target="../media/image48.svg"/><Relationship Id="rId7" Type="http://schemas.microsoft.com/office/2007/relationships/diagramDrawing" Target="../diagrams/drawing17.xml"/><Relationship Id="rId12" Type="http://schemas.openxmlformats.org/officeDocument/2006/relationships/image" Target="../media/image28.png"/><Relationship Id="rId17" Type="http://schemas.openxmlformats.org/officeDocument/2006/relationships/image" Target="../media/image7.svg"/><Relationship Id="rId25" Type="http://schemas.openxmlformats.org/officeDocument/2006/relationships/image" Target="../media/image16.png"/><Relationship Id="rId33" Type="http://schemas.openxmlformats.org/officeDocument/2006/relationships/image" Target="../media/image47.png"/><Relationship Id="rId38" Type="http://schemas.openxmlformats.org/officeDocument/2006/relationships/image" Target="../media/image68.png"/><Relationship Id="rId2" Type="http://schemas.openxmlformats.org/officeDocument/2006/relationships/notesSlide" Target="../notesSlides/notesSlide2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7.xml"/><Relationship Id="rId11" Type="http://schemas.openxmlformats.org/officeDocument/2006/relationships/image" Target="../media/image27.svg"/><Relationship Id="rId24" Type="http://schemas.openxmlformats.org/officeDocument/2006/relationships/image" Target="../media/image15.png"/><Relationship Id="rId32" Type="http://schemas.openxmlformats.org/officeDocument/2006/relationships/image" Target="../media/image23.svg"/><Relationship Id="rId37" Type="http://schemas.openxmlformats.org/officeDocument/2006/relationships/image" Target="../media/image57.png"/><Relationship Id="rId5" Type="http://schemas.openxmlformats.org/officeDocument/2006/relationships/diagramQuickStyle" Target="../diagrams/quickStyle17.xml"/><Relationship Id="rId15" Type="http://schemas.openxmlformats.org/officeDocument/2006/relationships/image" Target="../media/image31.svg"/><Relationship Id="rId23" Type="http://schemas.openxmlformats.org/officeDocument/2006/relationships/image" Target="../media/image13.svg"/><Relationship Id="rId28" Type="http://schemas.openxmlformats.org/officeDocument/2006/relationships/image" Target="../media/image19.svg"/><Relationship Id="rId36" Type="http://schemas.openxmlformats.org/officeDocument/2006/relationships/image" Target="../media/image46.svg"/><Relationship Id="rId10" Type="http://schemas.openxmlformats.org/officeDocument/2006/relationships/image" Target="../media/image26.png"/><Relationship Id="rId19" Type="http://schemas.openxmlformats.org/officeDocument/2006/relationships/image" Target="../media/image9.svg"/><Relationship Id="rId31" Type="http://schemas.openxmlformats.org/officeDocument/2006/relationships/image" Target="../media/image22.png"/><Relationship Id="rId4" Type="http://schemas.openxmlformats.org/officeDocument/2006/relationships/diagramLayout" Target="../diagrams/layout17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12.png"/><Relationship Id="rId27" Type="http://schemas.openxmlformats.org/officeDocument/2006/relationships/image" Target="../media/image18.png"/><Relationship Id="rId30" Type="http://schemas.openxmlformats.org/officeDocument/2006/relationships/image" Target="../media/image21.png"/><Relationship Id="rId35" Type="http://schemas.openxmlformats.org/officeDocument/2006/relationships/image" Target="../media/image45.png"/><Relationship Id="rId8" Type="http://schemas.openxmlformats.org/officeDocument/2006/relationships/image" Target="../media/image24.png"/><Relationship Id="rId3" Type="http://schemas.openxmlformats.org/officeDocument/2006/relationships/diagramData" Target="../diagrams/data1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jpg"/><Relationship Id="rId3" Type="http://schemas.openxmlformats.org/officeDocument/2006/relationships/image" Target="../media/image49.png"/><Relationship Id="rId7" Type="http://schemas.openxmlformats.org/officeDocument/2006/relationships/image" Target="../media/image53.sv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52.png"/><Relationship Id="rId5" Type="http://schemas.openxmlformats.org/officeDocument/2006/relationships/image" Target="../media/image51.svg"/><Relationship Id="rId10" Type="http://schemas.openxmlformats.org/officeDocument/2006/relationships/image" Target="../media/image56.svg"/><Relationship Id="rId4" Type="http://schemas.openxmlformats.org/officeDocument/2006/relationships/image" Target="../media/image50.png"/><Relationship Id="rId9" Type="http://schemas.openxmlformats.org/officeDocument/2006/relationships/image" Target="../media/image55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0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8.xml"/><Relationship Id="rId7" Type="http://schemas.microsoft.com/office/2007/relationships/diagramDrawing" Target="../diagrams/drawing18.xml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18.xml"/><Relationship Id="rId5" Type="http://schemas.openxmlformats.org/officeDocument/2006/relationships/diagramQuickStyle" Target="../diagrams/quickStyle18.xml"/><Relationship Id="rId4" Type="http://schemas.openxmlformats.org/officeDocument/2006/relationships/diagramLayout" Target="../diagrams/layout18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0.xml"/></Relationships>
</file>

<file path=ppt/slides/_rels/slide38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9.xml"/><Relationship Id="rId3" Type="http://schemas.microsoft.com/office/2018/10/relationships/comments" Target="../comments/modernComment_142_26ECBE82.xml"/><Relationship Id="rId7" Type="http://schemas.openxmlformats.org/officeDocument/2006/relationships/diagramColors" Target="../diagrams/colors19.xml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19.xml"/><Relationship Id="rId5" Type="http://schemas.openxmlformats.org/officeDocument/2006/relationships/diagramLayout" Target="../diagrams/layout19.xml"/><Relationship Id="rId4" Type="http://schemas.openxmlformats.org/officeDocument/2006/relationships/diagramData" Target="../diagrams/data19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0.xml"/><Relationship Id="rId2" Type="http://schemas.openxmlformats.org/officeDocument/2006/relationships/diagramData" Target="../diagrams/data20.xml"/><Relationship Id="rId1" Type="http://schemas.openxmlformats.org/officeDocument/2006/relationships/slideLayout" Target="../slideLayouts/slideLayout10.xml"/><Relationship Id="rId6" Type="http://schemas.microsoft.com/office/2007/relationships/diagramDrawing" Target="../diagrams/drawing20.xml"/><Relationship Id="rId5" Type="http://schemas.openxmlformats.org/officeDocument/2006/relationships/diagramColors" Target="../diagrams/colors20.xml"/><Relationship Id="rId4" Type="http://schemas.openxmlformats.org/officeDocument/2006/relationships/diagramQuickStyle" Target="../diagrams/quickStyle20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svg"/><Relationship Id="rId13" Type="http://schemas.openxmlformats.org/officeDocument/2006/relationships/image" Target="../media/image47.png"/><Relationship Id="rId3" Type="http://schemas.openxmlformats.org/officeDocument/2006/relationships/image" Target="../media/image57.png"/><Relationship Id="rId7" Type="http://schemas.openxmlformats.org/officeDocument/2006/relationships/image" Target="../media/image18.png"/><Relationship Id="rId12" Type="http://schemas.openxmlformats.org/officeDocument/2006/relationships/image" Target="../media/image23.sv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46.svg"/><Relationship Id="rId1" Type="http://schemas.openxmlformats.org/officeDocument/2006/relationships/slideLayout" Target="../slideLayouts/slideLayout22.xml"/><Relationship Id="rId6" Type="http://schemas.openxmlformats.org/officeDocument/2006/relationships/image" Target="../media/image17.sv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45.png"/><Relationship Id="rId10" Type="http://schemas.openxmlformats.org/officeDocument/2006/relationships/image" Target="../media/image21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48.svg"/></Relationships>
</file>

<file path=ppt/slides/_rels/slide40.xml.rels><?xml version="1.0" encoding="UTF-8" standalone="yes"?>
<Relationships xmlns="http://schemas.openxmlformats.org/package/2006/relationships"><Relationship Id="rId13" Type="http://schemas.openxmlformats.org/officeDocument/2006/relationships/image" Target="../media/image29.svg"/><Relationship Id="rId18" Type="http://schemas.openxmlformats.org/officeDocument/2006/relationships/image" Target="../media/image8.png"/><Relationship Id="rId26" Type="http://schemas.openxmlformats.org/officeDocument/2006/relationships/image" Target="../media/image17.svg"/><Relationship Id="rId39" Type="http://schemas.openxmlformats.org/officeDocument/2006/relationships/image" Target="../media/image78.png"/><Relationship Id="rId21" Type="http://schemas.openxmlformats.org/officeDocument/2006/relationships/image" Target="../media/image11.svg"/><Relationship Id="rId34" Type="http://schemas.openxmlformats.org/officeDocument/2006/relationships/image" Target="../media/image48.svg"/><Relationship Id="rId7" Type="http://schemas.microsoft.com/office/2007/relationships/diagramDrawing" Target="../diagrams/drawing21.xml"/><Relationship Id="rId12" Type="http://schemas.openxmlformats.org/officeDocument/2006/relationships/image" Target="../media/image28.png"/><Relationship Id="rId17" Type="http://schemas.openxmlformats.org/officeDocument/2006/relationships/image" Target="../media/image7.svg"/><Relationship Id="rId25" Type="http://schemas.openxmlformats.org/officeDocument/2006/relationships/image" Target="../media/image16.png"/><Relationship Id="rId33" Type="http://schemas.openxmlformats.org/officeDocument/2006/relationships/image" Target="../media/image47.png"/><Relationship Id="rId38" Type="http://schemas.openxmlformats.org/officeDocument/2006/relationships/image" Target="../media/image68.png"/><Relationship Id="rId2" Type="http://schemas.openxmlformats.org/officeDocument/2006/relationships/notesSlide" Target="../notesSlides/notesSlide32.xml"/><Relationship Id="rId16" Type="http://schemas.openxmlformats.org/officeDocument/2006/relationships/image" Target="../media/image6.png"/><Relationship Id="rId20" Type="http://schemas.openxmlformats.org/officeDocument/2006/relationships/image" Target="../media/image10.png"/><Relationship Id="rId29" Type="http://schemas.openxmlformats.org/officeDocument/2006/relationships/image" Target="../media/image20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1.xml"/><Relationship Id="rId11" Type="http://schemas.openxmlformats.org/officeDocument/2006/relationships/image" Target="../media/image27.svg"/><Relationship Id="rId24" Type="http://schemas.openxmlformats.org/officeDocument/2006/relationships/image" Target="../media/image15.png"/><Relationship Id="rId32" Type="http://schemas.openxmlformats.org/officeDocument/2006/relationships/image" Target="../media/image23.svg"/><Relationship Id="rId37" Type="http://schemas.openxmlformats.org/officeDocument/2006/relationships/image" Target="../media/image57.png"/><Relationship Id="rId40" Type="http://schemas.openxmlformats.org/officeDocument/2006/relationships/image" Target="../media/image63.png"/><Relationship Id="rId5" Type="http://schemas.openxmlformats.org/officeDocument/2006/relationships/diagramQuickStyle" Target="../diagrams/quickStyle21.xml"/><Relationship Id="rId15" Type="http://schemas.openxmlformats.org/officeDocument/2006/relationships/image" Target="../media/image31.svg"/><Relationship Id="rId23" Type="http://schemas.openxmlformats.org/officeDocument/2006/relationships/image" Target="../media/image13.svg"/><Relationship Id="rId28" Type="http://schemas.openxmlformats.org/officeDocument/2006/relationships/image" Target="../media/image19.svg"/><Relationship Id="rId36" Type="http://schemas.openxmlformats.org/officeDocument/2006/relationships/image" Target="../media/image46.svg"/><Relationship Id="rId10" Type="http://schemas.openxmlformats.org/officeDocument/2006/relationships/image" Target="../media/image26.png"/><Relationship Id="rId19" Type="http://schemas.openxmlformats.org/officeDocument/2006/relationships/image" Target="../media/image9.svg"/><Relationship Id="rId31" Type="http://schemas.openxmlformats.org/officeDocument/2006/relationships/image" Target="../media/image22.png"/><Relationship Id="rId4" Type="http://schemas.openxmlformats.org/officeDocument/2006/relationships/diagramLayout" Target="../diagrams/layout21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Relationship Id="rId22" Type="http://schemas.openxmlformats.org/officeDocument/2006/relationships/image" Target="../media/image12.png"/><Relationship Id="rId27" Type="http://schemas.openxmlformats.org/officeDocument/2006/relationships/image" Target="../media/image18.png"/><Relationship Id="rId30" Type="http://schemas.openxmlformats.org/officeDocument/2006/relationships/image" Target="../media/image21.png"/><Relationship Id="rId35" Type="http://schemas.openxmlformats.org/officeDocument/2006/relationships/image" Target="../media/image45.png"/><Relationship Id="rId8" Type="http://schemas.openxmlformats.org/officeDocument/2006/relationships/image" Target="../media/image24.png"/><Relationship Id="rId3" Type="http://schemas.openxmlformats.org/officeDocument/2006/relationships/diagramData" Target="../diagrams/data2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2.xml"/><Relationship Id="rId7" Type="http://schemas.microsoft.com/office/2007/relationships/diagramDrawing" Target="../diagrams/drawing22.xml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22.xml"/><Relationship Id="rId5" Type="http://schemas.openxmlformats.org/officeDocument/2006/relationships/diagramQuickStyle" Target="../diagrams/quickStyle22.xml"/><Relationship Id="rId4" Type="http://schemas.openxmlformats.org/officeDocument/2006/relationships/diagramLayout" Target="../diagrams/layout2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0.xml"/></Relationships>
</file>

<file path=ppt/slides/_rels/slide45.xml.rels><?xml version="1.0" encoding="UTF-8" standalone="yes"?>
<Relationships xmlns="http://schemas.openxmlformats.org/package/2006/relationships"><Relationship Id="rId8" Type="http://schemas.microsoft.com/office/2007/relationships/diagramDrawing" Target="../diagrams/drawing23.xml"/><Relationship Id="rId3" Type="http://schemas.openxmlformats.org/officeDocument/2006/relationships/image" Target="../media/image87.png"/><Relationship Id="rId7" Type="http://schemas.openxmlformats.org/officeDocument/2006/relationships/diagramColors" Target="../diagrams/colors23.xml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2.xml"/><Relationship Id="rId6" Type="http://schemas.openxmlformats.org/officeDocument/2006/relationships/diagramQuickStyle" Target="../diagrams/quickStyle23.xml"/><Relationship Id="rId5" Type="http://schemas.openxmlformats.org/officeDocument/2006/relationships/diagramLayout" Target="../diagrams/layout23.xml"/><Relationship Id="rId4" Type="http://schemas.openxmlformats.org/officeDocument/2006/relationships/diagramData" Target="../diagrams/data23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10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10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jp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92.jpg"/><Relationship Id="rId4" Type="http://schemas.openxmlformats.org/officeDocument/2006/relationships/image" Target="../media/image91.jp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0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2.xml"/><Relationship Id="rId11" Type="http://schemas.openxmlformats.org/officeDocument/2006/relationships/image" Target="../media/image21.png"/><Relationship Id="rId5" Type="http://schemas.openxmlformats.org/officeDocument/2006/relationships/diagramQuickStyle" Target="../diagrams/quickStyle2.xml"/><Relationship Id="rId10" Type="http://schemas.openxmlformats.org/officeDocument/2006/relationships/image" Target="../media/image20.png"/><Relationship Id="rId4" Type="http://schemas.openxmlformats.org/officeDocument/2006/relationships/diagramLayout" Target="../diagrams/layout2.xml"/><Relationship Id="rId9" Type="http://schemas.openxmlformats.org/officeDocument/2006/relationships/image" Target="../media/image19.svg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0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10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0.xml"/></Relationships>
</file>

<file path=ppt/slides/_rels/slide54.xml.rels><?xml version="1.0" encoding="UTF-8" standalone="yes"?>
<Relationships xmlns="http://schemas.openxmlformats.org/package/2006/relationships"><Relationship Id="rId3" Type="http://schemas.microsoft.com/office/2018/10/relationships/comments" Target="../comments/modernComment_119_A98C58E3.xml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2.xml"/><Relationship Id="rId4" Type="http://schemas.openxmlformats.org/officeDocument/2006/relationships/image" Target="../media/image95.png"/></Relationships>
</file>

<file path=ppt/slides/_rels/slide55.xml.rels><?xml version="1.0" encoding="UTF-8" standalone="yes"?>
<Relationships xmlns="http://schemas.openxmlformats.org/package/2006/relationships"><Relationship Id="rId8" Type="http://schemas.openxmlformats.org/officeDocument/2006/relationships/hyperlink" Target="https://ieeexplore.ieee.org/abstract/document/9200315" TargetMode="External"/><Relationship Id="rId3" Type="http://schemas.openxmlformats.org/officeDocument/2006/relationships/hyperlink" Target="https://github.com/acon96/home-llm" TargetMode="External"/><Relationship Id="rId7" Type="http://schemas.openxmlformats.org/officeDocument/2006/relationships/hyperlink" Target="https://www.mdpi.com/1424-8220/21/19/6641" TargetMode="External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0.xml"/><Relationship Id="rId6" Type="http://schemas.openxmlformats.org/officeDocument/2006/relationships/hyperlink" Target="https://ieeexplore.ieee.org/abstract/document/8245185" TargetMode="External"/><Relationship Id="rId5" Type="http://schemas.openxmlformats.org/officeDocument/2006/relationships/hyperlink" Target="https://ieeexplore.ieee.org/abstract/document/9230716" TargetMode="External"/><Relationship Id="rId10" Type="http://schemas.openxmlformats.org/officeDocument/2006/relationships/hyperlink" Target="https://gorilla.cs.berkeley.edu/blogs/8_berkeley_function_calling_leaderboard.html" TargetMode="External"/><Relationship Id="rId4" Type="http://schemas.openxmlformats.org/officeDocument/2006/relationships/hyperlink" Target="https://ieeexplore.ieee.org/abstract/document/9165716" TargetMode="External"/><Relationship Id="rId9" Type="http://schemas.openxmlformats.org/officeDocument/2006/relationships/hyperlink" Target="https://ieeexplore.ieee.org/abstract/document/10175429" TargetMode="Externa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flaticon.com/de/kostenloses-icon/chatbot_2040946" TargetMode="External"/><Relationship Id="rId2" Type="http://schemas.openxmlformats.org/officeDocument/2006/relationships/hyperlink" Target="https://www.destatis.de/DE/Themen/Wirtschaft/Preise/Publikationen/Energiepreise/energiepreisentwicklung-pdf-5619001.pdf?__blob=publicationFile" TargetMode="External"/><Relationship Id="rId1" Type="http://schemas.openxmlformats.org/officeDocument/2006/relationships/slideLayout" Target="../slideLayouts/slideLayout10.xml"/><Relationship Id="rId4" Type="http://schemas.openxmlformats.org/officeDocument/2006/relationships/hyperlink" Target="https://www.bosch-smarthome.com/" TargetMode="Externa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13" Type="http://schemas.openxmlformats.org/officeDocument/2006/relationships/image" Target="../media/image11.svg"/><Relationship Id="rId18" Type="http://schemas.openxmlformats.org/officeDocument/2006/relationships/image" Target="../media/image17.svg"/><Relationship Id="rId26" Type="http://schemas.openxmlformats.org/officeDocument/2006/relationships/image" Target="../media/image48.svg"/><Relationship Id="rId3" Type="http://schemas.openxmlformats.org/officeDocument/2006/relationships/diagramData" Target="../diagrams/data3.xml"/><Relationship Id="rId21" Type="http://schemas.openxmlformats.org/officeDocument/2006/relationships/image" Target="../media/image20.png"/><Relationship Id="rId7" Type="http://schemas.microsoft.com/office/2007/relationships/diagramDrawing" Target="../diagrams/drawing3.xml"/><Relationship Id="rId12" Type="http://schemas.openxmlformats.org/officeDocument/2006/relationships/image" Target="../media/image10.png"/><Relationship Id="rId17" Type="http://schemas.openxmlformats.org/officeDocument/2006/relationships/image" Target="../media/image16.png"/><Relationship Id="rId25" Type="http://schemas.openxmlformats.org/officeDocument/2006/relationships/image" Target="../media/image47.png"/><Relationship Id="rId2" Type="http://schemas.openxmlformats.org/officeDocument/2006/relationships/notesSlide" Target="../notesSlides/notesSlide6.xml"/><Relationship Id="rId16" Type="http://schemas.openxmlformats.org/officeDocument/2006/relationships/image" Target="../media/image15.png"/><Relationship Id="rId20" Type="http://schemas.openxmlformats.org/officeDocument/2006/relationships/image" Target="../media/image19.svg"/><Relationship Id="rId29" Type="http://schemas.openxmlformats.org/officeDocument/2006/relationships/image" Target="../media/image57.png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3.xml"/><Relationship Id="rId11" Type="http://schemas.openxmlformats.org/officeDocument/2006/relationships/image" Target="../media/image9.svg"/><Relationship Id="rId24" Type="http://schemas.openxmlformats.org/officeDocument/2006/relationships/image" Target="../media/image23.svg"/><Relationship Id="rId5" Type="http://schemas.openxmlformats.org/officeDocument/2006/relationships/diagramQuickStyle" Target="../diagrams/quickStyle3.xml"/><Relationship Id="rId15" Type="http://schemas.openxmlformats.org/officeDocument/2006/relationships/image" Target="../media/image13.svg"/><Relationship Id="rId23" Type="http://schemas.openxmlformats.org/officeDocument/2006/relationships/image" Target="../media/image22.png"/><Relationship Id="rId28" Type="http://schemas.openxmlformats.org/officeDocument/2006/relationships/image" Target="../media/image46.svg"/><Relationship Id="rId10" Type="http://schemas.openxmlformats.org/officeDocument/2006/relationships/image" Target="../media/image8.png"/><Relationship Id="rId19" Type="http://schemas.openxmlformats.org/officeDocument/2006/relationships/image" Target="../media/image18.png"/><Relationship Id="rId4" Type="http://schemas.openxmlformats.org/officeDocument/2006/relationships/diagramLayout" Target="../diagrams/layout3.xml"/><Relationship Id="rId9" Type="http://schemas.openxmlformats.org/officeDocument/2006/relationships/image" Target="../media/image7.svg"/><Relationship Id="rId14" Type="http://schemas.openxmlformats.org/officeDocument/2006/relationships/image" Target="../media/image12.png"/><Relationship Id="rId22" Type="http://schemas.openxmlformats.org/officeDocument/2006/relationships/image" Target="../media/image21.png"/><Relationship Id="rId27" Type="http://schemas.openxmlformats.org/officeDocument/2006/relationships/image" Target="../media/image4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4.png"/><Relationship Id="rId13" Type="http://schemas.openxmlformats.org/officeDocument/2006/relationships/image" Target="../media/image29.svg"/><Relationship Id="rId3" Type="http://schemas.openxmlformats.org/officeDocument/2006/relationships/diagramData" Target="../diagrams/data4.xml"/><Relationship Id="rId7" Type="http://schemas.microsoft.com/office/2007/relationships/diagramDrawing" Target="../diagrams/drawing4.xml"/><Relationship Id="rId12" Type="http://schemas.openxmlformats.org/officeDocument/2006/relationships/image" Target="../media/image28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2.xml"/><Relationship Id="rId6" Type="http://schemas.openxmlformats.org/officeDocument/2006/relationships/diagramColors" Target="../diagrams/colors4.xml"/><Relationship Id="rId11" Type="http://schemas.openxmlformats.org/officeDocument/2006/relationships/image" Target="../media/image27.svg"/><Relationship Id="rId5" Type="http://schemas.openxmlformats.org/officeDocument/2006/relationships/diagramQuickStyle" Target="../diagrams/quickStyle4.xml"/><Relationship Id="rId15" Type="http://schemas.openxmlformats.org/officeDocument/2006/relationships/image" Target="../media/image31.svg"/><Relationship Id="rId10" Type="http://schemas.openxmlformats.org/officeDocument/2006/relationships/image" Target="../media/image26.png"/><Relationship Id="rId4" Type="http://schemas.openxmlformats.org/officeDocument/2006/relationships/diagramLayout" Target="../diagrams/layout4.xml"/><Relationship Id="rId9" Type="http://schemas.openxmlformats.org/officeDocument/2006/relationships/image" Target="../media/image25.svg"/><Relationship Id="rId14" Type="http://schemas.openxmlformats.org/officeDocument/2006/relationships/image" Target="../media/image3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5.xml"/><Relationship Id="rId7" Type="http://schemas.microsoft.com/office/2007/relationships/diagramDrawing" Target="../diagrams/drawing5.xml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0.xml"/><Relationship Id="rId6" Type="http://schemas.openxmlformats.org/officeDocument/2006/relationships/diagramColors" Target="../diagrams/colors5.xml"/><Relationship Id="rId5" Type="http://schemas.openxmlformats.org/officeDocument/2006/relationships/diagramQuickStyle" Target="../diagrams/quickStyle5.xml"/><Relationship Id="rId4" Type="http://schemas.openxmlformats.org/officeDocument/2006/relationships/diagramLayout" Target="../diagrams/layout5.xml"/></Relationships>
</file>

<file path=ppt/slides/_rels/slide9.xml.rels><?xml version="1.0" encoding="UTF-8" standalone="yes"?>
<Relationships xmlns="http://schemas.openxmlformats.org/package/2006/relationships"><Relationship Id="rId8" Type="http://schemas.microsoft.com/office/2007/relationships/diagramDrawing" Target="../diagrams/drawing6.xml"/><Relationship Id="rId3" Type="http://schemas.microsoft.com/office/2018/10/relationships/comments" Target="../comments/modernComment_10A_539D1507.xml"/><Relationship Id="rId7" Type="http://schemas.openxmlformats.org/officeDocument/2006/relationships/diagramColors" Target="../diagrams/colors6.xml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0.xml"/><Relationship Id="rId6" Type="http://schemas.openxmlformats.org/officeDocument/2006/relationships/diagramQuickStyle" Target="../diagrams/quickStyle6.xml"/><Relationship Id="rId5" Type="http://schemas.openxmlformats.org/officeDocument/2006/relationships/diagramLayout" Target="../diagrams/layout6.xml"/><Relationship Id="rId4" Type="http://schemas.openxmlformats.org/officeDocument/2006/relationships/diagramData" Target="../diagrams/data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Untertitel 4">
            <a:extLst>
              <a:ext uri="{FF2B5EF4-FFF2-40B4-BE49-F238E27FC236}">
                <a16:creationId xmlns:a16="http://schemas.microsoft.com/office/drawing/2014/main" id="{73ECE425-4873-CA06-BDA6-DE01AA369D39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de-DE" sz="1400" dirty="0" err="1"/>
              <a:t>Master’s</a:t>
            </a:r>
            <a:r>
              <a:rPr lang="de-DE" sz="1400" dirty="0"/>
              <a:t> Thesis </a:t>
            </a:r>
          </a:p>
          <a:p>
            <a:r>
              <a:rPr lang="de-DE" sz="1400" dirty="0"/>
              <a:t>Final </a:t>
            </a:r>
            <a:r>
              <a:rPr lang="de-DE" sz="1400" dirty="0" err="1"/>
              <a:t>Presentation</a:t>
            </a:r>
            <a:endParaRPr lang="de-DE" sz="1400" dirty="0"/>
          </a:p>
          <a:p>
            <a:r>
              <a:rPr lang="de-DE" dirty="0"/>
              <a:t>08.08.2024</a:t>
            </a:r>
          </a:p>
        </p:txBody>
      </p:sp>
    </p:spTree>
    <p:extLst>
      <p:ext uri="{BB962C8B-B14F-4D97-AF65-F5344CB8AC3E}">
        <p14:creationId xmlns:p14="http://schemas.microsoft.com/office/powerpoint/2010/main" val="32454257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Click="0"/>
    </mc:Choice>
    <mc:Fallback xmlns="">
      <p:transition spd="slow" advClick="0"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Smart Homes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632DD9B5-375C-F1CB-EF2D-742A40E97A2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42000" y="277199"/>
            <a:ext cx="3041946" cy="45086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feld 11">
            <a:extLst>
              <a:ext uri="{FF2B5EF4-FFF2-40B4-BE49-F238E27FC236}">
                <a16:creationId xmlns:a16="http://schemas.microsoft.com/office/drawing/2014/main" id="{9EA96C3C-1C49-62FF-637E-EDF73B64637E}"/>
              </a:ext>
            </a:extLst>
          </p:cNvPr>
          <p:cNvSpPr txBox="1"/>
          <p:nvPr/>
        </p:nvSpPr>
        <p:spPr>
          <a:xfrm>
            <a:off x="741310" y="2238582"/>
            <a:ext cx="2699457" cy="56374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Answer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simple </a:t>
            </a:r>
            <a:r>
              <a:rPr lang="de-DE" sz="1600" dirty="0" err="1"/>
              <a:t>questions</a:t>
            </a:r>
            <a:br>
              <a:rPr lang="de-DE" sz="1600" dirty="0"/>
            </a:br>
            <a:r>
              <a:rPr lang="de-DE" sz="1600" dirty="0"/>
              <a:t>(</a:t>
            </a:r>
            <a:r>
              <a:rPr lang="de-DE" sz="1600" dirty="0" err="1"/>
              <a:t>regarding</a:t>
            </a:r>
            <a:r>
              <a:rPr lang="de-DE" sz="1600" dirty="0"/>
              <a:t> </a:t>
            </a:r>
            <a:r>
              <a:rPr lang="de-DE" sz="1600" dirty="0" err="1"/>
              <a:t>device</a:t>
            </a:r>
            <a:r>
              <a:rPr lang="de-DE" sz="1600" dirty="0"/>
              <a:t> </a:t>
            </a:r>
            <a:r>
              <a:rPr lang="de-DE" sz="1600" dirty="0" err="1"/>
              <a:t>information</a:t>
            </a:r>
            <a:r>
              <a:rPr lang="de-DE" sz="1600" dirty="0"/>
              <a:t>)</a:t>
            </a:r>
          </a:p>
        </p:txBody>
      </p:sp>
      <p:sp>
        <p:nvSpPr>
          <p:cNvPr id="13" name="Rechteck: abgerundete Ecken 12">
            <a:extLst>
              <a:ext uri="{FF2B5EF4-FFF2-40B4-BE49-F238E27FC236}">
                <a16:creationId xmlns:a16="http://schemas.microsoft.com/office/drawing/2014/main" id="{67A5A125-1B2E-BF88-4CEA-6A9E8FF1A20C}"/>
              </a:ext>
            </a:extLst>
          </p:cNvPr>
          <p:cNvSpPr/>
          <p:nvPr/>
        </p:nvSpPr>
        <p:spPr>
          <a:xfrm>
            <a:off x="643724" y="2116816"/>
            <a:ext cx="2894628" cy="799258"/>
          </a:xfrm>
          <a:custGeom>
            <a:avLst/>
            <a:gdLst>
              <a:gd name="connsiteX0" fmla="*/ 0 w 2894628"/>
              <a:gd name="connsiteY0" fmla="*/ 133212 h 799258"/>
              <a:gd name="connsiteX1" fmla="*/ 133212 w 2894628"/>
              <a:gd name="connsiteY1" fmla="*/ 0 h 799258"/>
              <a:gd name="connsiteX2" fmla="*/ 816545 w 2894628"/>
              <a:gd name="connsiteY2" fmla="*/ 0 h 799258"/>
              <a:gd name="connsiteX3" fmla="*/ 1394750 w 2894628"/>
              <a:gd name="connsiteY3" fmla="*/ 0 h 799258"/>
              <a:gd name="connsiteX4" fmla="*/ 1972955 w 2894628"/>
              <a:gd name="connsiteY4" fmla="*/ 0 h 799258"/>
              <a:gd name="connsiteX5" fmla="*/ 2761416 w 2894628"/>
              <a:gd name="connsiteY5" fmla="*/ 0 h 799258"/>
              <a:gd name="connsiteX6" fmla="*/ 2894628 w 2894628"/>
              <a:gd name="connsiteY6" fmla="*/ 133212 h 799258"/>
              <a:gd name="connsiteX7" fmla="*/ 2894628 w 2894628"/>
              <a:gd name="connsiteY7" fmla="*/ 666046 h 799258"/>
              <a:gd name="connsiteX8" fmla="*/ 2761416 w 2894628"/>
              <a:gd name="connsiteY8" fmla="*/ 799258 h 799258"/>
              <a:gd name="connsiteX9" fmla="*/ 2104365 w 2894628"/>
              <a:gd name="connsiteY9" fmla="*/ 799258 h 799258"/>
              <a:gd name="connsiteX10" fmla="*/ 1394750 w 2894628"/>
              <a:gd name="connsiteY10" fmla="*/ 799258 h 799258"/>
              <a:gd name="connsiteX11" fmla="*/ 737699 w 2894628"/>
              <a:gd name="connsiteY11" fmla="*/ 799258 h 799258"/>
              <a:gd name="connsiteX12" fmla="*/ 133212 w 2894628"/>
              <a:gd name="connsiteY12" fmla="*/ 799258 h 799258"/>
              <a:gd name="connsiteX13" fmla="*/ 0 w 2894628"/>
              <a:gd name="connsiteY13" fmla="*/ 666046 h 799258"/>
              <a:gd name="connsiteX14" fmla="*/ 0 w 2894628"/>
              <a:gd name="connsiteY14" fmla="*/ 133212 h 79925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2894628" h="799258" extrusionOk="0">
                <a:moveTo>
                  <a:pt x="0" y="133212"/>
                </a:moveTo>
                <a:cubicBezTo>
                  <a:pt x="3440" y="60915"/>
                  <a:pt x="60910" y="1420"/>
                  <a:pt x="133212" y="0"/>
                </a:cubicBezTo>
                <a:cubicBezTo>
                  <a:pt x="455613" y="-13586"/>
                  <a:pt x="596548" y="18111"/>
                  <a:pt x="816545" y="0"/>
                </a:cubicBezTo>
                <a:cubicBezTo>
                  <a:pt x="1036542" y="-18111"/>
                  <a:pt x="1128612" y="-9049"/>
                  <a:pt x="1394750" y="0"/>
                </a:cubicBezTo>
                <a:cubicBezTo>
                  <a:pt x="1660889" y="9049"/>
                  <a:pt x="1768111" y="22971"/>
                  <a:pt x="1972955" y="0"/>
                </a:cubicBezTo>
                <a:cubicBezTo>
                  <a:pt x="2177800" y="-22971"/>
                  <a:pt x="2476105" y="29028"/>
                  <a:pt x="2761416" y="0"/>
                </a:cubicBezTo>
                <a:cubicBezTo>
                  <a:pt x="2829874" y="-1419"/>
                  <a:pt x="2899464" y="56537"/>
                  <a:pt x="2894628" y="133212"/>
                </a:cubicBezTo>
                <a:cubicBezTo>
                  <a:pt x="2881723" y="257247"/>
                  <a:pt x="2869994" y="536229"/>
                  <a:pt x="2894628" y="666046"/>
                </a:cubicBezTo>
                <a:cubicBezTo>
                  <a:pt x="2911222" y="740606"/>
                  <a:pt x="2829869" y="807488"/>
                  <a:pt x="2761416" y="799258"/>
                </a:cubicBezTo>
                <a:cubicBezTo>
                  <a:pt x="2462505" y="788239"/>
                  <a:pt x="2298845" y="805268"/>
                  <a:pt x="2104365" y="799258"/>
                </a:cubicBezTo>
                <a:cubicBezTo>
                  <a:pt x="1909885" y="793248"/>
                  <a:pt x="1663023" y="816287"/>
                  <a:pt x="1394750" y="799258"/>
                </a:cubicBezTo>
                <a:cubicBezTo>
                  <a:pt x="1126477" y="782229"/>
                  <a:pt x="880169" y="800806"/>
                  <a:pt x="737699" y="799258"/>
                </a:cubicBezTo>
                <a:cubicBezTo>
                  <a:pt x="595229" y="797710"/>
                  <a:pt x="281323" y="796973"/>
                  <a:pt x="133212" y="799258"/>
                </a:cubicBezTo>
                <a:cubicBezTo>
                  <a:pt x="64492" y="804181"/>
                  <a:pt x="5512" y="734729"/>
                  <a:pt x="0" y="666046"/>
                </a:cubicBezTo>
                <a:cubicBezTo>
                  <a:pt x="8524" y="523851"/>
                  <a:pt x="-1092" y="345919"/>
                  <a:pt x="0" y="133212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488600965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903F76D5-4D2E-C656-BE9D-B9DD4970C7BE}"/>
              </a:ext>
            </a:extLst>
          </p:cNvPr>
          <p:cNvCxnSpPr>
            <a:stCxn id="13" idx="3"/>
          </p:cNvCxnSpPr>
          <p:nvPr/>
        </p:nvCxnSpPr>
        <p:spPr>
          <a:xfrm flipV="1">
            <a:off x="3538352" y="2116816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BBBED733-35BD-3EBC-D4E8-60394CDE1DB9}"/>
              </a:ext>
            </a:extLst>
          </p:cNvPr>
          <p:cNvCxnSpPr>
            <a:cxnSpLocks/>
            <a:stCxn id="13" idx="3"/>
          </p:cNvCxnSpPr>
          <p:nvPr/>
        </p:nvCxnSpPr>
        <p:spPr>
          <a:xfrm>
            <a:off x="3538352" y="2516445"/>
            <a:ext cx="2303648" cy="399629"/>
          </a:xfrm>
          <a:prstGeom prst="straightConnector1">
            <a:avLst/>
          </a:prstGeom>
          <a:ln w="1905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Textfeld 7">
            <a:extLst>
              <a:ext uri="{FF2B5EF4-FFF2-40B4-BE49-F238E27FC236}">
                <a16:creationId xmlns:a16="http://schemas.microsoft.com/office/drawing/2014/main" id="{23BE3E2F-C06F-D700-8DFA-A3387EFCEB71}"/>
              </a:ext>
            </a:extLst>
          </p:cNvPr>
          <p:cNvSpPr txBox="1"/>
          <p:nvPr/>
        </p:nvSpPr>
        <p:spPr>
          <a:xfrm>
            <a:off x="8113095" y="0"/>
            <a:ext cx="751809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0" i="0" dirty="0"/>
              <a:t>[BKS17]</a:t>
            </a: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3128164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0A857D83-C7DF-0246-0E0F-71AFC351D7E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06681" y="2387718"/>
            <a:ext cx="687439" cy="277200"/>
          </a:xfrm>
        </p:spPr>
        <p:txBody>
          <a:bodyPr/>
          <a:lstStyle/>
          <a:p>
            <a:pPr marL="0" indent="0">
              <a:buNone/>
            </a:pPr>
            <a:r>
              <a:rPr lang="de-DE" dirty="0"/>
              <a:t>[AJ20]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79246EB4-4F7F-6D43-476F-E7C3F161BE4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633"/>
          <a:stretch/>
        </p:blipFill>
        <p:spPr bwMode="auto">
          <a:xfrm>
            <a:off x="3794122" y="576000"/>
            <a:ext cx="4918078" cy="421109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3616780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Chatbots: Home LLM [</a:t>
            </a:r>
            <a:r>
              <a:rPr lang="es-ES" sz="1800" dirty="0"/>
              <a:t>aco24</a:t>
            </a:r>
            <a:r>
              <a:rPr lang="de-DE" dirty="0"/>
              <a:t>]</a:t>
            </a:r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B4A3202-888B-87BF-C217-1622EA5DA8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20730" y="3847936"/>
            <a:ext cx="4819650" cy="913059"/>
          </a:xfrm>
          <a:prstGeom prst="rect">
            <a:avLst/>
          </a:prstGeom>
        </p:spPr>
      </p:pic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87997408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</p:spTree>
    <p:extLst>
      <p:ext uri="{BB962C8B-B14F-4D97-AF65-F5344CB8AC3E}">
        <p14:creationId xmlns:p14="http://schemas.microsoft.com/office/powerpoint/2010/main" val="108759817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What</a:t>
            </a:r>
            <a:r>
              <a:rPr lang="de-DE" dirty="0"/>
              <a:t> </a:t>
            </a:r>
            <a:r>
              <a:rPr lang="de-DE" dirty="0" err="1"/>
              <a:t>is</a:t>
            </a:r>
            <a:r>
              <a:rPr lang="de-DE" dirty="0"/>
              <a:t> different in </a:t>
            </a:r>
            <a:r>
              <a:rPr lang="de-DE" dirty="0" err="1"/>
              <a:t>this</a:t>
            </a:r>
            <a:r>
              <a:rPr lang="de-DE" dirty="0"/>
              <a:t> </a:t>
            </a:r>
            <a:r>
              <a:rPr lang="de-DE" dirty="0" err="1"/>
              <a:t>thesis</a:t>
            </a:r>
            <a:r>
              <a:rPr lang="de-DE" dirty="0"/>
              <a:t>?</a:t>
            </a:r>
          </a:p>
        </p:txBody>
      </p:sp>
      <p:graphicFrame>
        <p:nvGraphicFramePr>
          <p:cNvPr id="11" name="Inhaltsplatzhalter 10">
            <a:extLst>
              <a:ext uri="{FF2B5EF4-FFF2-40B4-BE49-F238E27FC236}">
                <a16:creationId xmlns:a16="http://schemas.microsoft.com/office/drawing/2014/main" id="{6A29254A-13D8-BE5E-E389-9882CDCF3284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932488410"/>
              </p:ext>
            </p:extLst>
          </p:nvPr>
        </p:nvGraphicFramePr>
        <p:xfrm>
          <a:off x="466724" y="968404"/>
          <a:ext cx="8244199" cy="359909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91390615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de-DE" dirty="0" err="1"/>
              <a:t>Advancements</a:t>
            </a:r>
            <a:r>
              <a:rPr lang="de-DE" dirty="0"/>
              <a:t> in LLM </a:t>
            </a:r>
            <a:r>
              <a:rPr lang="de-DE" dirty="0" err="1"/>
              <a:t>Function</a:t>
            </a:r>
            <a:r>
              <a:rPr lang="de-DE" dirty="0"/>
              <a:t> Calling</a:t>
            </a:r>
          </a:p>
        </p:txBody>
      </p:sp>
      <p:graphicFrame>
        <p:nvGraphicFramePr>
          <p:cNvPr id="12" name="Inhaltsplatzhalter 11">
            <a:extLst>
              <a:ext uri="{FF2B5EF4-FFF2-40B4-BE49-F238E27FC236}">
                <a16:creationId xmlns:a16="http://schemas.microsoft.com/office/drawing/2014/main" id="{9544F7B2-5F1C-CAE8-AEEF-113876C9572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2933479"/>
              </p:ext>
            </p:extLst>
          </p:nvPr>
        </p:nvGraphicFramePr>
        <p:xfrm>
          <a:off x="473075" y="1072800"/>
          <a:ext cx="8514960" cy="2659931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178283984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  <a:br>
              <a:rPr lang="en-US" dirty="0"/>
            </a:br>
            <a:endParaRPr lang="de-DE" dirty="0"/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9209675B-A65E-C46A-055C-395EAEA149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8734" y="920379"/>
            <a:ext cx="8401459" cy="37590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02905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5913D030-3499-62C9-68DF-FAD2FC5474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8443E4BB-7C28-2DB0-A324-5BF7C7B5BC5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8B7FE306-AA11-EEAF-AE70-59F08D4174B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2EE74E1D-5682-E4A7-C51A-43E195DB132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Work: Evaluation Methods</a:t>
            </a:r>
          </a:p>
        </p:txBody>
      </p:sp>
      <p:sp>
        <p:nvSpPr>
          <p:cNvPr id="10" name="Textplatzhalter 2">
            <a:extLst>
              <a:ext uri="{FF2B5EF4-FFF2-40B4-BE49-F238E27FC236}">
                <a16:creationId xmlns:a16="http://schemas.microsoft.com/office/drawing/2014/main" id="{00FBE6FC-64E0-4246-BC36-07CC3D20C45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76000"/>
            <a:ext cx="8244200" cy="277200"/>
          </a:xfrm>
        </p:spPr>
        <p:txBody>
          <a:bodyPr/>
          <a:lstStyle/>
          <a:p>
            <a:r>
              <a:rPr lang="en-US" dirty="0"/>
              <a:t>Berkeley Function Calling Leaderboard </a:t>
            </a:r>
            <a:r>
              <a:rPr lang="en-US" sz="1800" dirty="0"/>
              <a:t>[YMJ+24] </a:t>
            </a:r>
            <a:endParaRPr lang="de-DE" dirty="0"/>
          </a:p>
        </p:txBody>
      </p:sp>
      <p:pic>
        <p:nvPicPr>
          <p:cNvPr id="11" name="Inhaltsplatzhalter 10" descr="Ein Bild, das Text, Diagramm, Plan, Reihe enthält.&#10;&#10;Automatisch generierte Beschreibung">
            <a:extLst>
              <a:ext uri="{FF2B5EF4-FFF2-40B4-BE49-F238E27FC236}">
                <a16:creationId xmlns:a16="http://schemas.microsoft.com/office/drawing/2014/main" id="{2BBB5831-1322-DF2B-9AE5-9512C4E16D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37754" y="952700"/>
            <a:ext cx="7274446" cy="3759200"/>
          </a:xfrm>
        </p:spPr>
      </p:pic>
      <p:sp>
        <p:nvSpPr>
          <p:cNvPr id="13" name="Rechteck 12">
            <a:extLst>
              <a:ext uri="{FF2B5EF4-FFF2-40B4-BE49-F238E27FC236}">
                <a16:creationId xmlns:a16="http://schemas.microsoft.com/office/drawing/2014/main" id="{33A66AF5-038F-3C4E-FBE1-4D58DE1335ED}"/>
              </a:ext>
            </a:extLst>
          </p:cNvPr>
          <p:cNvSpPr/>
          <p:nvPr/>
        </p:nvSpPr>
        <p:spPr>
          <a:xfrm>
            <a:off x="2526925" y="235560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Rechteck 18">
            <a:extLst>
              <a:ext uri="{FF2B5EF4-FFF2-40B4-BE49-F238E27FC236}">
                <a16:creationId xmlns:a16="http://schemas.microsoft.com/office/drawing/2014/main" id="{1FFD9939-7C36-18BF-0CBA-E7B1DAEA0F5E}"/>
              </a:ext>
            </a:extLst>
          </p:cNvPr>
          <p:cNvSpPr/>
          <p:nvPr/>
        </p:nvSpPr>
        <p:spPr>
          <a:xfrm>
            <a:off x="5759075" y="3854450"/>
            <a:ext cx="1651000" cy="850900"/>
          </a:xfrm>
          <a:prstGeom prst="rect">
            <a:avLst/>
          </a:prstGeom>
          <a:solidFill>
            <a:schemeClr val="accent6">
              <a:lumMod val="40000"/>
              <a:lumOff val="60000"/>
              <a:alpha val="22000"/>
            </a:schemeClr>
          </a:solidFill>
          <a:ln>
            <a:solidFill>
              <a:schemeClr val="accent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6206104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9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162640022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017673" y="3726887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707742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Methodology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8F74A91B-11B4-72A1-6D43-7C9172D0A60F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57451591"/>
              </p:ext>
            </p:extLst>
          </p:nvPr>
        </p:nvGraphicFramePr>
        <p:xfrm>
          <a:off x="466725" y="956185"/>
          <a:ext cx="5870575" cy="374550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18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9" name="Diagramm 8">
            <a:extLst>
              <a:ext uri="{FF2B5EF4-FFF2-40B4-BE49-F238E27FC236}">
                <a16:creationId xmlns:a16="http://schemas.microsoft.com/office/drawing/2014/main" id="{C6EA9A56-6A1D-E714-E891-F468D2B8912D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098461893"/>
              </p:ext>
            </p:extLst>
          </p:nvPr>
        </p:nvGraphicFramePr>
        <p:xfrm>
          <a:off x="6121400" y="670820"/>
          <a:ext cx="2654300" cy="214948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9" r:lo="rId10" r:qs="rId11" r:cs="rId12"/>
          </a:graphicData>
        </a:graphic>
      </p:graphicFrame>
    </p:spTree>
    <p:extLst>
      <p:ext uri="{BB962C8B-B14F-4D97-AF65-F5344CB8AC3E}">
        <p14:creationId xmlns:p14="http://schemas.microsoft.com/office/powerpoint/2010/main" val="4188235011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19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027507101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017673" y="3726887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22" name="Grafik 21">
            <a:extLst>
              <a:ext uri="{FF2B5EF4-FFF2-40B4-BE49-F238E27FC236}">
                <a16:creationId xmlns:a16="http://schemas.microsoft.com/office/drawing/2014/main" id="{B7CE76CC-C985-0802-B13D-E1B4E35C2A32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5139814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6" name="Grafik 15" descr="Junger Geschäftsmann mit Hand auf dem Kinn">
            <a:extLst>
              <a:ext uri="{FF2B5EF4-FFF2-40B4-BE49-F238E27FC236}">
                <a16:creationId xmlns:a16="http://schemas.microsoft.com/office/drawing/2014/main" id="{1BC7ECDB-CBA3-6491-4E11-95B414E2C638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39865"/>
          <a:stretch/>
        </p:blipFill>
        <p:spPr>
          <a:xfrm>
            <a:off x="5104051" y="2561952"/>
            <a:ext cx="1239513" cy="2314248"/>
          </a:xfrm>
          <a:prstGeom prst="rect">
            <a:avLst/>
          </a:prstGeom>
        </p:spPr>
      </p:pic>
      <p:pic>
        <p:nvPicPr>
          <p:cNvPr id="3" name="Picture 2" descr="Bosch Smart Home Radiator Thermostat II, Smart Thermostat with App  Function, Compatible with Amazon Alexa, Apple HomeKit, Google Home :  Amazon.de: Home &amp; Kitchen">
            <a:extLst>
              <a:ext uri="{FF2B5EF4-FFF2-40B4-BE49-F238E27FC236}">
                <a16:creationId xmlns:a16="http://schemas.microsoft.com/office/drawing/2014/main" id="{69DF21CC-0602-29BB-8C2E-AB5DEF6ABA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alphaModFix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45363" y="2561952"/>
            <a:ext cx="991137" cy="98657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pic>
        <p:nvPicPr>
          <p:cNvPr id="7" name="Grafik 6">
            <a:extLst>
              <a:ext uri="{FF2B5EF4-FFF2-40B4-BE49-F238E27FC236}">
                <a16:creationId xmlns:a16="http://schemas.microsoft.com/office/drawing/2014/main" id="{4484990F-3F18-30A3-E1D6-D8EB066A254F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alphaModFix/>
          </a:blip>
          <a:srcRect l="32673" t="16640" r="31407" b="26650"/>
          <a:stretch/>
        </p:blipFill>
        <p:spPr>
          <a:xfrm>
            <a:off x="6545363" y="3617642"/>
            <a:ext cx="991137" cy="88018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/>
        </p:spPr>
      </p:pic>
      <p:sp>
        <p:nvSpPr>
          <p:cNvPr id="8" name="Textfeld 7">
            <a:extLst>
              <a:ext uri="{FF2B5EF4-FFF2-40B4-BE49-F238E27FC236}">
                <a16:creationId xmlns:a16="http://schemas.microsoft.com/office/drawing/2014/main" id="{6033F82F-40CE-DB74-30D2-FA9394BA2A05}"/>
              </a:ext>
            </a:extLst>
          </p:cNvPr>
          <p:cNvSpPr txBox="1"/>
          <p:nvPr/>
        </p:nvSpPr>
        <p:spPr>
          <a:xfrm>
            <a:off x="6545363" y="4518821"/>
            <a:ext cx="99113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b="1" dirty="0"/>
              <a:t>…</a:t>
            </a:r>
            <a:endParaRPr lang="en-US" sz="1600" b="1" dirty="0"/>
          </a:p>
        </p:txBody>
      </p:sp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EC24EAEA-6905-F537-6128-DD8E9CDFCA27}"/>
              </a:ext>
            </a:extLst>
          </p:cNvPr>
          <p:cNvSpPr/>
          <p:nvPr/>
        </p:nvSpPr>
        <p:spPr>
          <a:xfrm>
            <a:off x="2421804" y="514349"/>
            <a:ext cx="2739795" cy="1688671"/>
          </a:xfrm>
          <a:prstGeom prst="cloudCallout">
            <a:avLst>
              <a:gd name="adj1" fmla="val 48584"/>
              <a:gd name="adj2" fmla="val 68858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1" name="Denkblase: wolkenförmig 10">
            <a:extLst>
              <a:ext uri="{FF2B5EF4-FFF2-40B4-BE49-F238E27FC236}">
                <a16:creationId xmlns:a16="http://schemas.microsoft.com/office/drawing/2014/main" id="{CB945877-19F5-A682-4F2F-127EEF013612}"/>
              </a:ext>
            </a:extLst>
          </p:cNvPr>
          <p:cNvSpPr/>
          <p:nvPr/>
        </p:nvSpPr>
        <p:spPr>
          <a:xfrm>
            <a:off x="953420" y="2561952"/>
            <a:ext cx="2739795" cy="1688671"/>
          </a:xfrm>
          <a:prstGeom prst="cloudCallout">
            <a:avLst>
              <a:gd name="adj1" fmla="val 93084"/>
              <a:gd name="adj2" fmla="val -19886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BE33B348-26D8-2658-1F28-FD625B5B722C}"/>
              </a:ext>
            </a:extLst>
          </p:cNvPr>
          <p:cNvSpPr txBox="1"/>
          <p:nvPr/>
        </p:nvSpPr>
        <p:spPr>
          <a:xfrm>
            <a:off x="4477276" y="4606890"/>
            <a:ext cx="849950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SHawn</a:t>
            </a:r>
            <a:endParaRPr lang="en-US" sz="1600" dirty="0"/>
          </a:p>
        </p:txBody>
      </p:sp>
      <p:pic>
        <p:nvPicPr>
          <p:cNvPr id="15" name="Grafik 14" descr="Erneuerbare Energien Silhouette">
            <a:extLst>
              <a:ext uri="{FF2B5EF4-FFF2-40B4-BE49-F238E27FC236}">
                <a16:creationId xmlns:a16="http://schemas.microsoft.com/office/drawing/2014/main" id="{383703C3-31C9-4AB9-3064-4721C80787A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39008" y="2795740"/>
            <a:ext cx="914400" cy="914400"/>
          </a:xfrm>
          <a:prstGeom prst="rect">
            <a:avLst/>
          </a:prstGeom>
        </p:spPr>
      </p:pic>
      <p:pic>
        <p:nvPicPr>
          <p:cNvPr id="19" name="Grafik 18" descr="Geld Silhouette">
            <a:extLst>
              <a:ext uri="{FF2B5EF4-FFF2-40B4-BE49-F238E27FC236}">
                <a16:creationId xmlns:a16="http://schemas.microsoft.com/office/drawing/2014/main" id="{4CE3FA5B-134D-58BF-085A-6576E121419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2318291" y="2634122"/>
            <a:ext cx="914400" cy="914400"/>
          </a:xfrm>
          <a:prstGeom prst="rect">
            <a:avLst/>
          </a:prstGeom>
        </p:spPr>
      </p:pic>
      <p:pic>
        <p:nvPicPr>
          <p:cNvPr id="22" name="Grafik 21" descr="Einstellungen Silhouette">
            <a:extLst>
              <a:ext uri="{FF2B5EF4-FFF2-40B4-BE49-F238E27FC236}">
                <a16:creationId xmlns:a16="http://schemas.microsoft.com/office/drawing/2014/main" id="{80DDDA5A-E779-7892-2D33-DA89280CAE05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334501" y="773211"/>
            <a:ext cx="914400" cy="914400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3F71CE12-0B3E-6552-29E9-FA0426E2D311}"/>
              </a:ext>
            </a:extLst>
          </p:cNvPr>
          <p:cNvSpPr txBox="1"/>
          <p:nvPr/>
        </p:nvSpPr>
        <p:spPr>
          <a:xfrm>
            <a:off x="1196653" y="3639175"/>
            <a:ext cx="21266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Reduce</a:t>
            </a:r>
            <a:r>
              <a:rPr lang="de-DE" sz="1600" dirty="0"/>
              <a:t> Energy Costs</a:t>
            </a:r>
            <a:endParaRPr lang="en-US" sz="1600" dirty="0"/>
          </a:p>
        </p:txBody>
      </p:sp>
      <p:sp>
        <p:nvSpPr>
          <p:cNvPr id="26" name="Textfeld 25">
            <a:extLst>
              <a:ext uri="{FF2B5EF4-FFF2-40B4-BE49-F238E27FC236}">
                <a16:creationId xmlns:a16="http://schemas.microsoft.com/office/drawing/2014/main" id="{3BBDC4AB-3D82-0BCE-5B70-8B83BE90772E}"/>
              </a:ext>
            </a:extLst>
          </p:cNvPr>
          <p:cNvSpPr txBox="1"/>
          <p:nvPr/>
        </p:nvSpPr>
        <p:spPr>
          <a:xfrm>
            <a:off x="3068551" y="1582576"/>
            <a:ext cx="15034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Optimize</a:t>
            </a:r>
            <a:endParaRPr lang="en-US" sz="1600" dirty="0"/>
          </a:p>
        </p:txBody>
      </p:sp>
      <p:sp>
        <p:nvSpPr>
          <p:cNvPr id="27" name="Denkblase: wolkenförmig 26">
            <a:extLst>
              <a:ext uri="{FF2B5EF4-FFF2-40B4-BE49-F238E27FC236}">
                <a16:creationId xmlns:a16="http://schemas.microsoft.com/office/drawing/2014/main" id="{DE04D72D-37A5-F498-1FDB-0416DFD04BB6}"/>
              </a:ext>
            </a:extLst>
          </p:cNvPr>
          <p:cNvSpPr/>
          <p:nvPr/>
        </p:nvSpPr>
        <p:spPr>
          <a:xfrm>
            <a:off x="5808346" y="386075"/>
            <a:ext cx="2739795" cy="1688671"/>
          </a:xfrm>
          <a:prstGeom prst="cloudCallout">
            <a:avLst>
              <a:gd name="adj1" fmla="val -48527"/>
              <a:gd name="adj2" fmla="val 74123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28" name="Textfeld 27">
            <a:extLst>
              <a:ext uri="{FF2B5EF4-FFF2-40B4-BE49-F238E27FC236}">
                <a16:creationId xmlns:a16="http://schemas.microsoft.com/office/drawing/2014/main" id="{096B1E39-C403-22CF-EAA2-F098CA450CEF}"/>
              </a:ext>
            </a:extLst>
          </p:cNvPr>
          <p:cNvSpPr txBox="1"/>
          <p:nvPr/>
        </p:nvSpPr>
        <p:spPr>
          <a:xfrm>
            <a:off x="6054651" y="1448436"/>
            <a:ext cx="2124049" cy="268279"/>
          </a:xfrm>
          <a:prstGeom prst="rect">
            <a:avLst/>
          </a:prstGeom>
          <a:noFill/>
          <a:ln>
            <a:noFill/>
          </a:ln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Understand</a:t>
            </a:r>
            <a:r>
              <a:rPr lang="de-DE" sz="1600" dirty="0"/>
              <a:t> &amp; Control</a:t>
            </a:r>
            <a:endParaRPr lang="en-US" sz="1600" dirty="0"/>
          </a:p>
        </p:txBody>
      </p:sp>
      <p:pic>
        <p:nvPicPr>
          <p:cNvPr id="30" name="Grafik 29" descr="Lehrer mit einfarbiger Füllung">
            <a:extLst>
              <a:ext uri="{FF2B5EF4-FFF2-40B4-BE49-F238E27FC236}">
                <a16:creationId xmlns:a16="http://schemas.microsoft.com/office/drawing/2014/main" id="{10F865B8-CA83-0F0C-D569-96BC928D004B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659475" y="660090"/>
            <a:ext cx="914400" cy="914400"/>
          </a:xfrm>
          <a:prstGeom prst="rect">
            <a:avLst/>
          </a:prstGeom>
        </p:spPr>
      </p:pic>
      <p:sp>
        <p:nvSpPr>
          <p:cNvPr id="31" name="Textfeld 30">
            <a:extLst>
              <a:ext uri="{FF2B5EF4-FFF2-40B4-BE49-F238E27FC236}">
                <a16:creationId xmlns:a16="http://schemas.microsoft.com/office/drawing/2014/main" id="{897B210E-2CC7-669E-15FD-32D2414EF394}"/>
              </a:ext>
            </a:extLst>
          </p:cNvPr>
          <p:cNvSpPr txBox="1"/>
          <p:nvPr/>
        </p:nvSpPr>
        <p:spPr>
          <a:xfrm>
            <a:off x="6638905" y="2440352"/>
            <a:ext cx="897595" cy="1006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600" dirty="0"/>
              <a:t>Figure Sources [BOSCH]</a:t>
            </a:r>
          </a:p>
        </p:txBody>
      </p:sp>
    </p:spTree>
    <p:extLst>
      <p:ext uri="{BB962C8B-B14F-4D97-AF65-F5344CB8AC3E}">
        <p14:creationId xmlns:p14="http://schemas.microsoft.com/office/powerpoint/2010/main" val="3580919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1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Intents</a:t>
            </a:r>
            <a:endParaRPr lang="en-US" dirty="0"/>
          </a:p>
        </p:txBody>
      </p:sp>
      <p:graphicFrame>
        <p:nvGraphicFramePr>
          <p:cNvPr id="8" name="Inhaltsplatzhalter 7">
            <a:extLst>
              <a:ext uri="{FF2B5EF4-FFF2-40B4-BE49-F238E27FC236}">
                <a16:creationId xmlns:a16="http://schemas.microsoft.com/office/drawing/2014/main" id="{BCB89C3B-64E5-AB0C-09DB-DC612C53458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334860183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20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8201568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Preliminary</a:t>
            </a:r>
            <a:r>
              <a:rPr lang="de-DE" dirty="0"/>
              <a:t> Surveys</a:t>
            </a:r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8E227875-D578-B928-DCAA-AA3FED253C73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898717076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0348609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Setup</a:t>
            </a:r>
            <a:endParaRPr lang="en-US" dirty="0"/>
          </a:p>
        </p:txBody>
      </p:sp>
      <p:pic>
        <p:nvPicPr>
          <p:cNvPr id="9" name="Inhaltsplatzhalter 8" descr="Ein Bild, das Elektronik, Kabel, Gerät, Elektronisches Gerät enthält.&#10;&#10;Automatisch generierte Beschreibung">
            <a:extLst>
              <a:ext uri="{FF2B5EF4-FFF2-40B4-BE49-F238E27FC236}">
                <a16:creationId xmlns:a16="http://schemas.microsoft.com/office/drawing/2014/main" id="{12907D0B-5BA5-B925-2A24-24D324AB7C8B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60201" y="1196289"/>
            <a:ext cx="5435352" cy="3037574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Grafik 10" descr="Ein Telefon, das zur Seite zeigt">
            <a:extLst>
              <a:ext uri="{FF2B5EF4-FFF2-40B4-BE49-F238E27FC236}">
                <a16:creationId xmlns:a16="http://schemas.microsoft.com/office/drawing/2014/main" id="{32BFA5CE-1192-BEF5-4BEC-AE388E2661F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731067" y="719684"/>
            <a:ext cx="1944933" cy="370413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88C70A1F-05F0-62BA-A681-58ADE0E5286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34347" y="2149958"/>
            <a:ext cx="934599" cy="994226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pic>
        <p:nvPicPr>
          <p:cNvPr id="2050" name="Picture 2" descr="Android - Wikipedia, e ensiklopedia liber">
            <a:extLst>
              <a:ext uri="{FF2B5EF4-FFF2-40B4-BE49-F238E27FC236}">
                <a16:creationId xmlns:a16="http://schemas.microsoft.com/office/drawing/2014/main" id="{F72E64B3-61BD-A5B2-2335-A66B6C67C9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03533" y="1399415"/>
            <a:ext cx="396229" cy="46513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648545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Screenshot, Schrift, Schwarz, Text enthält.&#10;&#10;Automatisch generierte Beschreibung">
            <a:extLst>
              <a:ext uri="{FF2B5EF4-FFF2-40B4-BE49-F238E27FC236}">
                <a16:creationId xmlns:a16="http://schemas.microsoft.com/office/drawing/2014/main" id="{BCFBEF8E-7F78-5F21-08B7-CA7FDF96E76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908600"/>
            <a:ext cx="8243887" cy="1843826"/>
          </a:xfrm>
        </p:spPr>
      </p:pic>
    </p:spTree>
    <p:extLst>
      <p:ext uri="{BB962C8B-B14F-4D97-AF65-F5344CB8AC3E}">
        <p14:creationId xmlns:p14="http://schemas.microsoft.com/office/powerpoint/2010/main" val="426591096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Concept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Architecture</a:t>
            </a:r>
            <a:endParaRPr lang="en-US" dirty="0"/>
          </a:p>
        </p:txBody>
      </p:sp>
      <p:pic>
        <p:nvPicPr>
          <p:cNvPr id="9" name="Inhaltsplatzhalter 8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BC32B231-90F4-9ABE-1A2F-4D9B37EDD9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287884"/>
            <a:ext cx="8243887" cy="3085257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24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5872089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Overview</a:t>
            </a:r>
            <a:endParaRPr lang="en-US" dirty="0"/>
          </a:p>
        </p:txBody>
      </p:sp>
      <p:pic>
        <p:nvPicPr>
          <p:cNvPr id="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E608032C-D656-5C64-F62F-D3CBB94CD60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68313" y="1649550"/>
            <a:ext cx="8243887" cy="2361926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25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4767390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LLM Customization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26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978F10-E9D1-3BA4-3EFD-80B5BB9E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7297" y="1613210"/>
            <a:ext cx="2193073" cy="2899316"/>
          </a:xfrm>
        </p:spPr>
        <p:txBody>
          <a:bodyPr/>
          <a:lstStyle/>
          <a:p>
            <a:pPr marL="0" indent="0">
              <a:buNone/>
            </a:pPr>
            <a:r>
              <a:rPr lang="en-US" sz="2000" b="1" dirty="0" err="1"/>
              <a:t>Modelfile</a:t>
            </a:r>
            <a:endParaRPr lang="en-US" sz="2000" b="1" dirty="0"/>
          </a:p>
          <a:p>
            <a:pPr marL="0" indent="0">
              <a:buNone/>
            </a:pPr>
            <a:endParaRPr lang="en-US" sz="2000" b="1" dirty="0"/>
          </a:p>
          <a:p>
            <a:pPr marL="0" indent="0">
              <a:buNone/>
            </a:pPr>
            <a:r>
              <a:rPr lang="en-US" sz="2000" b="1" dirty="0"/>
              <a:t>Model</a:t>
            </a:r>
          </a:p>
          <a:p>
            <a:pPr marL="0" indent="0">
              <a:buNone/>
            </a:pPr>
            <a:r>
              <a:rPr lang="en-US" sz="2000" b="1" dirty="0"/>
              <a:t>Parameters</a:t>
            </a:r>
          </a:p>
          <a:p>
            <a:pPr marL="0" indent="0">
              <a:buNone/>
            </a:pPr>
            <a:r>
              <a:rPr lang="en-US" sz="2000" b="1" dirty="0"/>
              <a:t>System Message</a:t>
            </a:r>
          </a:p>
          <a:p>
            <a:pPr marL="0" indent="0">
              <a:buNone/>
            </a:pPr>
            <a:r>
              <a:rPr lang="en-US" sz="2000" b="1" dirty="0"/>
              <a:t>Example Chats</a:t>
            </a:r>
          </a:p>
        </p:txBody>
      </p:sp>
      <p:pic>
        <p:nvPicPr>
          <p:cNvPr id="9" name="Grafik 8" descr="Papier Silhouette">
            <a:extLst>
              <a:ext uri="{FF2B5EF4-FFF2-40B4-BE49-F238E27FC236}">
                <a16:creationId xmlns:a16="http://schemas.microsoft.com/office/drawing/2014/main" id="{735DD061-234A-3974-A085-55A0E80F9C0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223025" y="1129526"/>
            <a:ext cx="3657574" cy="3657574"/>
          </a:xfrm>
          <a:prstGeom prst="rect">
            <a:avLst/>
          </a:prstGeom>
        </p:spPr>
      </p:pic>
      <p:graphicFrame>
        <p:nvGraphicFramePr>
          <p:cNvPr id="11" name="Diagramm 10">
            <a:extLst>
              <a:ext uri="{FF2B5EF4-FFF2-40B4-BE49-F238E27FC236}">
                <a16:creationId xmlns:a16="http://schemas.microsoft.com/office/drawing/2014/main" id="{6830A246-FCE5-E40E-6166-33DBA4EE0E8E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705171804"/>
              </p:ext>
            </p:extLst>
          </p:nvPr>
        </p:nvGraphicFramePr>
        <p:xfrm>
          <a:off x="3632200" y="1089217"/>
          <a:ext cx="5080000" cy="342330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5" r:lo="rId6" r:qs="rId7" r:cs="rId8"/>
          </a:graphicData>
        </a:graphic>
      </p:graphicFrame>
      <p:cxnSp>
        <p:nvCxnSpPr>
          <p:cNvPr id="13" name="Gerade Verbindung mit Pfeil 12">
            <a:extLst>
              <a:ext uri="{FF2B5EF4-FFF2-40B4-BE49-F238E27FC236}">
                <a16:creationId xmlns:a16="http://schemas.microsoft.com/office/drawing/2014/main" id="{1169C02C-1C2E-7A33-E64C-9DA2698C5912}"/>
              </a:ext>
            </a:extLst>
          </p:cNvPr>
          <p:cNvCxnSpPr/>
          <p:nvPr/>
        </p:nvCxnSpPr>
        <p:spPr>
          <a:xfrm flipV="1">
            <a:off x="1380067" y="1430867"/>
            <a:ext cx="2118408" cy="1270000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90D6F3C-A3D2-7813-DF2D-AD1DDADF39D6}"/>
              </a:ext>
            </a:extLst>
          </p:cNvPr>
          <p:cNvCxnSpPr>
            <a:cxnSpLocks/>
          </p:cNvCxnSpPr>
          <p:nvPr/>
        </p:nvCxnSpPr>
        <p:spPr>
          <a:xfrm flipV="1">
            <a:off x="2125133" y="1944775"/>
            <a:ext cx="1373342" cy="1239776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Gerade Verbindung mit Pfeil 16">
            <a:extLst>
              <a:ext uri="{FF2B5EF4-FFF2-40B4-BE49-F238E27FC236}">
                <a16:creationId xmlns:a16="http://schemas.microsoft.com/office/drawing/2014/main" id="{9CD2EBDC-8E08-9D64-8FFB-8A83B9CD3CDC}"/>
              </a:ext>
            </a:extLst>
          </p:cNvPr>
          <p:cNvCxnSpPr>
            <a:cxnSpLocks/>
          </p:cNvCxnSpPr>
          <p:nvPr/>
        </p:nvCxnSpPr>
        <p:spPr>
          <a:xfrm flipV="1">
            <a:off x="2650067" y="2700867"/>
            <a:ext cx="918207" cy="967368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BABD75AF-84E0-1EEE-74A1-4C9367D48785}"/>
              </a:ext>
            </a:extLst>
          </p:cNvPr>
          <p:cNvCxnSpPr>
            <a:cxnSpLocks/>
          </p:cNvCxnSpPr>
          <p:nvPr/>
        </p:nvCxnSpPr>
        <p:spPr>
          <a:xfrm flipV="1">
            <a:off x="2586141" y="3757335"/>
            <a:ext cx="982133" cy="316057"/>
          </a:xfrm>
          <a:prstGeom prst="straightConnector1">
            <a:avLst/>
          </a:prstGeom>
          <a:ln w="127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9454075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Data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B4978F10-E9D1-3BA4-3EFD-80B5BB9E88B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46589" y="1634045"/>
            <a:ext cx="3765553" cy="260625"/>
          </a:xfrm>
        </p:spPr>
        <p:txBody>
          <a:bodyPr anchor="b"/>
          <a:lstStyle/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r>
              <a:rPr lang="de-DE" dirty="0"/>
              <a:t>Base </a:t>
            </a:r>
            <a:r>
              <a:rPr lang="de-DE" dirty="0" err="1"/>
              <a:t>Structure</a:t>
            </a:r>
            <a:r>
              <a:rPr lang="de-DE" dirty="0"/>
              <a:t>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each</a:t>
            </a:r>
            <a:r>
              <a:rPr lang="de-DE" dirty="0"/>
              <a:t> POST Request</a:t>
            </a:r>
            <a:endParaRPr lang="en-US" dirty="0"/>
          </a:p>
        </p:txBody>
      </p:sp>
      <p:sp>
        <p:nvSpPr>
          <p:cNvPr id="10" name="Rechteck 9">
            <a:extLst>
              <a:ext uri="{FF2B5EF4-FFF2-40B4-BE49-F238E27FC236}">
                <a16:creationId xmlns:a16="http://schemas.microsoft.com/office/drawing/2014/main" id="{D18B9FC8-C5FF-7898-31B4-2296C1C79AC8}"/>
              </a:ext>
            </a:extLst>
          </p:cNvPr>
          <p:cNvSpPr/>
          <p:nvPr/>
        </p:nvSpPr>
        <p:spPr>
          <a:xfrm>
            <a:off x="246589" y="1945891"/>
            <a:ext cx="5502278" cy="2827867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de-DE" sz="1400" dirty="0"/>
              <a:t>POST http://&lt;domain-placeholder&gt;/api/chat</a:t>
            </a:r>
            <a:br>
              <a:rPr lang="de-DE" sz="1400" dirty="0"/>
            </a:br>
            <a:r>
              <a:rPr lang="de-DE" sz="1400" dirty="0"/>
              <a:t>{ </a:t>
            </a:r>
            <a:br>
              <a:rPr lang="de-DE" sz="1400" dirty="0"/>
            </a:br>
            <a:r>
              <a:rPr lang="de-DE" sz="1400" dirty="0"/>
              <a:t>"</a:t>
            </a:r>
            <a:r>
              <a:rPr lang="de-DE" sz="1400" dirty="0" err="1"/>
              <a:t>model</a:t>
            </a:r>
            <a:r>
              <a:rPr lang="de-DE" sz="1400" dirty="0"/>
              <a:t>": "&lt;model-</a:t>
            </a:r>
            <a:r>
              <a:rPr lang="de-DE" sz="1400" dirty="0" err="1"/>
              <a:t>placeholder</a:t>
            </a:r>
            <a:r>
              <a:rPr lang="de-DE" sz="1400" dirty="0"/>
              <a:t>&gt;", </a:t>
            </a:r>
            <a:br>
              <a:rPr lang="de-DE" sz="1400" dirty="0"/>
            </a:br>
            <a:r>
              <a:rPr lang="de-DE" sz="1400" dirty="0"/>
              <a:t>"</a:t>
            </a:r>
            <a:r>
              <a:rPr lang="de-DE" sz="1400" dirty="0" err="1"/>
              <a:t>messages</a:t>
            </a:r>
            <a:r>
              <a:rPr lang="de-DE" sz="1400" dirty="0"/>
              <a:t>": [ </a:t>
            </a:r>
            <a:br>
              <a:rPr lang="de-DE" sz="1400" dirty="0"/>
            </a:br>
            <a:r>
              <a:rPr lang="de-DE" sz="1400" dirty="0"/>
              <a:t>	{ "</a:t>
            </a:r>
            <a:r>
              <a:rPr lang="de-DE" sz="1400" dirty="0" err="1"/>
              <a:t>role</a:t>
            </a:r>
            <a:r>
              <a:rPr lang="de-DE" sz="1400" dirty="0"/>
              <a:t>": "</a:t>
            </a:r>
            <a:r>
              <a:rPr lang="de-DE" sz="1400" dirty="0" err="1"/>
              <a:t>user</a:t>
            </a:r>
            <a:r>
              <a:rPr lang="de-DE" sz="1400" dirty="0"/>
              <a:t>", "</a:t>
            </a:r>
            <a:r>
              <a:rPr lang="de-DE" sz="1400" dirty="0" err="1"/>
              <a:t>content</a:t>
            </a:r>
            <a:r>
              <a:rPr lang="de-DE" sz="1400" dirty="0"/>
              <a:t>": "&lt;</a:t>
            </a:r>
            <a:r>
              <a:rPr lang="de-DE" sz="1400" dirty="0" err="1"/>
              <a:t>device</a:t>
            </a:r>
            <a:r>
              <a:rPr lang="de-DE" sz="1400" dirty="0"/>
              <a:t>-list-</a:t>
            </a:r>
            <a:r>
              <a:rPr lang="de-DE" sz="1400" dirty="0" err="1"/>
              <a:t>placeholder</a:t>
            </a:r>
            <a:r>
              <a:rPr lang="de-DE" sz="1400" dirty="0"/>
              <a:t>&gt;" }, </a:t>
            </a:r>
            <a:br>
              <a:rPr lang="de-DE" sz="1400" dirty="0"/>
            </a:br>
            <a:r>
              <a:rPr lang="de-DE" sz="1400" dirty="0"/>
              <a:t>	{ "</a:t>
            </a:r>
            <a:r>
              <a:rPr lang="de-DE" sz="1400" dirty="0" err="1"/>
              <a:t>role</a:t>
            </a:r>
            <a:r>
              <a:rPr lang="de-DE" sz="1400" dirty="0"/>
              <a:t>": "</a:t>
            </a:r>
            <a:r>
              <a:rPr lang="de-DE" sz="1400" dirty="0" err="1"/>
              <a:t>user</a:t>
            </a:r>
            <a:r>
              <a:rPr lang="de-DE" sz="1400" dirty="0"/>
              <a:t>", "</a:t>
            </a:r>
            <a:r>
              <a:rPr lang="de-DE" sz="1400" dirty="0" err="1"/>
              <a:t>content</a:t>
            </a:r>
            <a:r>
              <a:rPr lang="de-DE" sz="1400" dirty="0"/>
              <a:t>": "&lt;user-message-</a:t>
            </a:r>
            <a:r>
              <a:rPr lang="de-DE" sz="1400" dirty="0" err="1"/>
              <a:t>placeholder</a:t>
            </a:r>
            <a:r>
              <a:rPr lang="de-DE" sz="1400" dirty="0"/>
              <a:t>&gt;" } </a:t>
            </a:r>
            <a:br>
              <a:rPr lang="de-DE" sz="1400" dirty="0"/>
            </a:br>
            <a:r>
              <a:rPr lang="de-DE" sz="1400" dirty="0"/>
              <a:t>], </a:t>
            </a:r>
            <a:br>
              <a:rPr lang="de-DE" sz="1400" dirty="0"/>
            </a:br>
            <a:r>
              <a:rPr lang="de-DE" sz="1400" dirty="0"/>
              <a:t>"stream": </a:t>
            </a:r>
            <a:r>
              <a:rPr lang="de-DE" sz="1400" dirty="0" err="1"/>
              <a:t>true</a:t>
            </a:r>
            <a:r>
              <a:rPr lang="de-DE" sz="1400" dirty="0"/>
              <a:t> </a:t>
            </a:r>
            <a:br>
              <a:rPr lang="de-DE" sz="1400" dirty="0"/>
            </a:br>
            <a:r>
              <a:rPr lang="de-DE" sz="1400" dirty="0"/>
              <a:t>} </a:t>
            </a:r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ED9D5691-5849-1C4C-17D3-6A05AFB5AD0E}"/>
              </a:ext>
            </a:extLst>
          </p:cNvPr>
          <p:cNvSpPr/>
          <p:nvPr/>
        </p:nvSpPr>
        <p:spPr>
          <a:xfrm>
            <a:off x="6094944" y="626533"/>
            <a:ext cx="2802467" cy="4147225"/>
          </a:xfrm>
          <a:prstGeom prst="rect">
            <a:avLst/>
          </a:prstGeom>
          <a:solidFill>
            <a:schemeClr val="tx1"/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indent="0">
              <a:buNone/>
            </a:pPr>
            <a:r>
              <a:rPr lang="de-DE" sz="1200" dirty="0"/>
              <a:t>[{</a:t>
            </a:r>
          </a:p>
          <a:p>
            <a:pPr marL="0" indent="0">
              <a:buNone/>
            </a:pPr>
            <a:r>
              <a:rPr lang="de-DE" sz="1200" dirty="0"/>
              <a:t>    "type": "POWER_METER_SWITCH",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name</a:t>
            </a:r>
            <a:r>
              <a:rPr lang="de-DE" sz="1200" dirty="0"/>
              <a:t>": "Office Desk </a:t>
            </a:r>
            <a:r>
              <a:rPr lang="de-DE" sz="1200" dirty="0" err="1"/>
              <a:t>Lamp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deviceID</a:t>
            </a:r>
            <a:r>
              <a:rPr lang="de-DE" sz="1200" dirty="0"/>
              <a:t>": "12345",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state</a:t>
            </a:r>
            <a:r>
              <a:rPr lang="de-DE" sz="1200" dirty="0"/>
              <a:t>": [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PowerMeter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powerConsumption</a:t>
            </a:r>
            <a:r>
              <a:rPr lang="de-DE" sz="1200" dirty="0"/>
              <a:t>": 10,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energyConsumption</a:t>
            </a:r>
            <a:r>
              <a:rPr lang="de-DE" sz="1200" dirty="0"/>
              <a:t>": 50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},</a:t>
            </a:r>
          </a:p>
          <a:p>
            <a:pPr marL="0" indent="0">
              <a:buNone/>
            </a:pPr>
            <a:r>
              <a:rPr lang="de-DE" sz="1200" dirty="0"/>
              <a:t>      {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id</a:t>
            </a:r>
            <a:r>
              <a:rPr lang="de-DE" sz="1200" dirty="0"/>
              <a:t>": "</a:t>
            </a:r>
            <a:r>
              <a:rPr lang="de-DE" sz="1200" dirty="0" err="1"/>
              <a:t>PowerSwitch</a:t>
            </a:r>
            <a:r>
              <a:rPr lang="de-DE" sz="1200" dirty="0"/>
              <a:t>",</a:t>
            </a:r>
          </a:p>
          <a:p>
            <a:pPr marL="0" indent="0">
              <a:buNone/>
            </a:pPr>
            <a:r>
              <a:rPr lang="de-DE" sz="1200" dirty="0"/>
              <a:t>        "</a:t>
            </a:r>
            <a:r>
              <a:rPr lang="de-DE" sz="1200" dirty="0" err="1"/>
              <a:t>state</a:t>
            </a:r>
            <a:r>
              <a:rPr lang="de-DE" sz="1200" dirty="0"/>
              <a:t>": {</a:t>
            </a:r>
          </a:p>
          <a:p>
            <a:pPr marL="0" indent="0">
              <a:buNone/>
            </a:pPr>
            <a:r>
              <a:rPr lang="de-DE" sz="1200" dirty="0"/>
              <a:t>          "</a:t>
            </a:r>
            <a:r>
              <a:rPr lang="de-DE" sz="1200" dirty="0" err="1"/>
              <a:t>switchState</a:t>
            </a:r>
            <a:r>
              <a:rPr lang="de-DE" sz="1200" dirty="0"/>
              <a:t>": "ON"</a:t>
            </a:r>
          </a:p>
          <a:p>
            <a:pPr marL="0" indent="0">
              <a:buNone/>
            </a:pPr>
            <a:r>
              <a:rPr lang="de-DE" sz="1200" dirty="0"/>
              <a:t>        }</a:t>
            </a:r>
          </a:p>
          <a:p>
            <a:pPr marL="0" indent="0">
              <a:buNone/>
            </a:pPr>
            <a:r>
              <a:rPr lang="de-DE" sz="1200" dirty="0"/>
              <a:t>      }</a:t>
            </a:r>
          </a:p>
          <a:p>
            <a:pPr marL="0" indent="0">
              <a:buNone/>
            </a:pPr>
            <a:r>
              <a:rPr lang="de-DE" sz="1200" dirty="0"/>
              <a:t>    ],</a:t>
            </a:r>
          </a:p>
          <a:p>
            <a:pPr marL="0" indent="0">
              <a:buNone/>
            </a:pPr>
            <a:r>
              <a:rPr lang="de-DE" sz="1200" dirty="0"/>
              <a:t>    "</a:t>
            </a:r>
            <a:r>
              <a:rPr lang="de-DE" sz="1200" dirty="0" err="1"/>
              <a:t>room</a:t>
            </a:r>
            <a:r>
              <a:rPr lang="de-DE" sz="1200" dirty="0"/>
              <a:t>": "Office"</a:t>
            </a:r>
          </a:p>
          <a:p>
            <a:pPr marL="0" indent="0">
              <a:buNone/>
            </a:pPr>
            <a:r>
              <a:rPr lang="de-DE" sz="1200" dirty="0"/>
              <a:t>}]</a:t>
            </a:r>
          </a:p>
        </p:txBody>
      </p:sp>
      <p:sp>
        <p:nvSpPr>
          <p:cNvPr id="12" name="Inhaltsplatzhalter 7">
            <a:extLst>
              <a:ext uri="{FF2B5EF4-FFF2-40B4-BE49-F238E27FC236}">
                <a16:creationId xmlns:a16="http://schemas.microsoft.com/office/drawing/2014/main" id="{6C27C60E-A02F-36BB-8DEA-56BC98F47499}"/>
              </a:ext>
            </a:extLst>
          </p:cNvPr>
          <p:cNvSpPr txBox="1">
            <a:spLocks/>
          </p:cNvSpPr>
          <p:nvPr/>
        </p:nvSpPr>
        <p:spPr>
          <a:xfrm>
            <a:off x="6094944" y="-50544"/>
            <a:ext cx="4774142" cy="661342"/>
          </a:xfrm>
          <a:prstGeom prst="rect">
            <a:avLst/>
          </a:prstGeom>
        </p:spPr>
        <p:txBody>
          <a:bodyPr vert="horz" lIns="0" tIns="0" rIns="0" bIns="0" rtlCol="0" anchor="b">
            <a:noAutofit/>
          </a:bodyPr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de-DE" sz="1600" dirty="0" err="1"/>
              <a:t>Example</a:t>
            </a:r>
            <a:r>
              <a:rPr lang="de-DE" sz="1600" dirty="0"/>
              <a:t> Device List </a:t>
            </a:r>
            <a:br>
              <a:rPr lang="de-DE" sz="1600" dirty="0"/>
            </a:br>
            <a:r>
              <a:rPr lang="de-DE" sz="1600" dirty="0" err="1"/>
              <a:t>containing</a:t>
            </a:r>
            <a:r>
              <a:rPr lang="de-DE" sz="1600" dirty="0"/>
              <a:t> </a:t>
            </a:r>
            <a:r>
              <a:rPr lang="de-DE" sz="1600" dirty="0" err="1"/>
              <a:t>only</a:t>
            </a:r>
            <a:r>
              <a:rPr lang="de-DE" sz="1600" dirty="0"/>
              <a:t> a Smart Plug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2597283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Demonstration</a:t>
            </a:r>
            <a:endParaRPr lang="en-US" dirty="0"/>
          </a:p>
        </p:txBody>
      </p:sp>
      <p:pic>
        <p:nvPicPr>
          <p:cNvPr id="8" name="MA-clip1">
            <a:hlinkClick r:id="" action="ppaction://media"/>
            <a:extLst>
              <a:ext uri="{FF2B5EF4-FFF2-40B4-BE49-F238E27FC236}">
                <a16:creationId xmlns:a16="http://schemas.microsoft.com/office/drawing/2014/main" id="{8F29A205-62C4-B54D-70D4-566C8294217D}"/>
              </a:ext>
            </a:extLst>
          </p:cNvPr>
          <p:cNvPicPr>
            <a:picLocks noGrp="1" noChangeAspect="1"/>
          </p:cNvPicPr>
          <p:nvPr>
            <p:ph idx="1"/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247775" y="950913"/>
            <a:ext cx="6683375" cy="3759200"/>
          </a:xfrm>
        </p:spPr>
      </p:pic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28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47933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1458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 fullScrn="1"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29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60877839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017673" y="3726887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3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C0B444CD-59D4-666B-7F32-BA301265437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511171" y="3613669"/>
            <a:ext cx="2943754" cy="843404"/>
          </a:xfrm>
          <a:prstGeom prst="rect">
            <a:avLst/>
          </a:prstGeom>
        </p:spPr>
      </p:pic>
      <p:pic>
        <p:nvPicPr>
          <p:cNvPr id="22" name="Grafik 21">
            <a:extLst>
              <a:ext uri="{FF2B5EF4-FFF2-40B4-BE49-F238E27FC236}">
                <a16:creationId xmlns:a16="http://schemas.microsoft.com/office/drawing/2014/main" id="{E776C7C0-11E2-2B8B-977B-7F6FAA2019D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97528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9" name="Grafik 8" descr="Junger Geschäftsmann hält ein Schild">
            <a:extLst>
              <a:ext uri="{FF2B5EF4-FFF2-40B4-BE49-F238E27FC236}">
                <a16:creationId xmlns:a16="http://schemas.microsoft.com/office/drawing/2014/main" id="{3223F520-E470-CB6C-A194-9C8D1399BF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b="45802"/>
          <a:stretch/>
        </p:blipFill>
        <p:spPr>
          <a:xfrm rot="60000">
            <a:off x="1587500" y="466673"/>
            <a:ext cx="5765283" cy="4320427"/>
          </a:xfrm>
          <a:prstGeom prst="rect">
            <a:avLst/>
          </a:prstGeom>
        </p:spPr>
      </p:pic>
      <p:pic>
        <p:nvPicPr>
          <p:cNvPr id="13" name="Grafik 12" descr="Ratlos mit einfarbiger Füllung">
            <a:extLst>
              <a:ext uri="{FF2B5EF4-FFF2-40B4-BE49-F238E27FC236}">
                <a16:creationId xmlns:a16="http://schemas.microsoft.com/office/drawing/2014/main" id="{905475D7-CC57-222F-796C-4E154CE393A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2716214" y="3644061"/>
            <a:ext cx="914400" cy="914400"/>
          </a:xfrm>
          <a:prstGeom prst="rect">
            <a:avLst/>
          </a:prstGeom>
        </p:spPr>
      </p:pic>
      <p:pic>
        <p:nvPicPr>
          <p:cNvPr id="14" name="Grafik 13" descr="Stoppuhr 75% mit einfarbiger Füllung">
            <a:extLst>
              <a:ext uri="{FF2B5EF4-FFF2-40B4-BE49-F238E27FC236}">
                <a16:creationId xmlns:a16="http://schemas.microsoft.com/office/drawing/2014/main" id="{778AA887-9F9E-7318-73B6-1B6FF6774BA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2216511" y="2198980"/>
            <a:ext cx="885105" cy="885105"/>
          </a:xfrm>
          <a:prstGeom prst="rect">
            <a:avLst/>
          </a:prstGeom>
        </p:spPr>
      </p:pic>
      <p:pic>
        <p:nvPicPr>
          <p:cNvPr id="15" name="Grafik 14" descr="Zwei Personen, die an einer elektronischen Platine basteln">
            <a:extLst>
              <a:ext uri="{FF2B5EF4-FFF2-40B4-BE49-F238E27FC236}">
                <a16:creationId xmlns:a16="http://schemas.microsoft.com/office/drawing/2014/main" id="{25F9F00D-0B3B-FCC9-995E-065B045A8D05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352333" y="2324404"/>
            <a:ext cx="1327982" cy="885105"/>
          </a:xfrm>
          <a:prstGeom prst="rect">
            <a:avLst/>
          </a:prstGeom>
        </p:spPr>
      </p:pic>
      <p:pic>
        <p:nvPicPr>
          <p:cNvPr id="18" name="Grafik 17" descr="Spielautomatverlust mit einfarbiger Füllung">
            <a:extLst>
              <a:ext uri="{FF2B5EF4-FFF2-40B4-BE49-F238E27FC236}">
                <a16:creationId xmlns:a16="http://schemas.microsoft.com/office/drawing/2014/main" id="{5606BD79-19EC-04B9-C446-7866A5B72A68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tretch>
            <a:fillRect/>
          </a:stretch>
        </p:blipFill>
        <p:spPr>
          <a:xfrm>
            <a:off x="4038341" y="3644061"/>
            <a:ext cx="914400" cy="914400"/>
          </a:xfrm>
          <a:prstGeom prst="rect">
            <a:avLst/>
          </a:prstGeom>
        </p:spPr>
      </p:pic>
      <p:sp>
        <p:nvSpPr>
          <p:cNvPr id="19" name="Textfeld 18">
            <a:extLst>
              <a:ext uri="{FF2B5EF4-FFF2-40B4-BE49-F238E27FC236}">
                <a16:creationId xmlns:a16="http://schemas.microsoft.com/office/drawing/2014/main" id="{063F1F7D-2A40-E1A0-43D1-5903E811B635}"/>
              </a:ext>
            </a:extLst>
          </p:cNvPr>
          <p:cNvSpPr txBox="1"/>
          <p:nvPr/>
        </p:nvSpPr>
        <p:spPr>
          <a:xfrm>
            <a:off x="1587500" y="1514773"/>
            <a:ext cx="3428824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Common Challenges </a:t>
            </a:r>
            <a:r>
              <a:rPr lang="de-DE" sz="1600" dirty="0" err="1"/>
              <a:t>Faced</a:t>
            </a:r>
            <a:r>
              <a:rPr lang="de-DE" sz="1600" dirty="0"/>
              <a:t> By Users</a:t>
            </a:r>
            <a:endParaRPr lang="en-US" sz="16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16335E6-CD1B-667D-BC51-F976D4DD6F20}"/>
              </a:ext>
            </a:extLst>
          </p:cNvPr>
          <p:cNvSpPr txBox="1"/>
          <p:nvPr/>
        </p:nvSpPr>
        <p:spPr>
          <a:xfrm>
            <a:off x="2549161" y="3368098"/>
            <a:ext cx="2661025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Complexity</a:t>
            </a:r>
            <a:r>
              <a:rPr lang="de-DE" sz="1200" dirty="0"/>
              <a:t> / </a:t>
            </a:r>
            <a:r>
              <a:rPr lang="de-DE" sz="1200" dirty="0" err="1"/>
              <a:t>Intransparancy</a:t>
            </a:r>
            <a:endParaRPr lang="en-US" sz="1200" dirty="0"/>
          </a:p>
        </p:txBody>
      </p:sp>
      <p:sp>
        <p:nvSpPr>
          <p:cNvPr id="22" name="Textfeld 21">
            <a:extLst>
              <a:ext uri="{FF2B5EF4-FFF2-40B4-BE49-F238E27FC236}">
                <a16:creationId xmlns:a16="http://schemas.microsoft.com/office/drawing/2014/main" id="{C88B6623-D8A5-0D2E-2097-889E4A17D2C9}"/>
              </a:ext>
            </a:extLst>
          </p:cNvPr>
          <p:cNvSpPr txBox="1"/>
          <p:nvPr/>
        </p:nvSpPr>
        <p:spPr>
          <a:xfrm>
            <a:off x="1904818" y="2023654"/>
            <a:ext cx="1508489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/>
              <a:t>Time-</a:t>
            </a:r>
            <a:r>
              <a:rPr lang="de-DE" sz="1200" dirty="0" err="1"/>
              <a:t>consuming</a:t>
            </a:r>
            <a:endParaRPr lang="en-US" sz="1200" dirty="0"/>
          </a:p>
        </p:txBody>
      </p:sp>
      <p:sp>
        <p:nvSpPr>
          <p:cNvPr id="23" name="Textfeld 22">
            <a:extLst>
              <a:ext uri="{FF2B5EF4-FFF2-40B4-BE49-F238E27FC236}">
                <a16:creationId xmlns:a16="http://schemas.microsoft.com/office/drawing/2014/main" id="{461DF070-A709-6FBD-8EDF-848E3A294CD1}"/>
              </a:ext>
            </a:extLst>
          </p:cNvPr>
          <p:cNvSpPr txBox="1"/>
          <p:nvPr/>
        </p:nvSpPr>
        <p:spPr>
          <a:xfrm>
            <a:off x="3860330" y="2041414"/>
            <a:ext cx="2184821" cy="20127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ctr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200" dirty="0" err="1"/>
              <a:t>Missing</a:t>
            </a:r>
            <a:r>
              <a:rPr lang="de-DE" sz="1200" dirty="0"/>
              <a:t> Technical Expertise</a:t>
            </a:r>
            <a:endParaRPr lang="en-US" sz="1200" dirty="0"/>
          </a:p>
        </p:txBody>
      </p:sp>
    </p:spTree>
    <p:extLst>
      <p:ext uri="{BB962C8B-B14F-4D97-AF65-F5344CB8AC3E}">
        <p14:creationId xmlns:p14="http://schemas.microsoft.com/office/powerpoint/2010/main" val="4246955291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Grafik 10" descr="Ein Bild, das Text, Screenshot, Diagramm, Plan enthält.&#10;&#10;Automatisch generierte Beschreibung">
            <a:extLst>
              <a:ext uri="{FF2B5EF4-FFF2-40B4-BE49-F238E27FC236}">
                <a16:creationId xmlns:a16="http://schemas.microsoft.com/office/drawing/2014/main" id="{ADFD562B-7156-05A6-FE0C-8741EDE6EA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091116" y="469262"/>
            <a:ext cx="4996695" cy="4530049"/>
          </a:xfrm>
          <a:prstGeom prst="rect">
            <a:avLst/>
          </a:prstGeom>
        </p:spPr>
      </p:pic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Evaluation </a:t>
            </a:r>
            <a:r>
              <a:rPr lang="de-DE" dirty="0" err="1"/>
              <a:t>Process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</p:spTree>
    <p:extLst>
      <p:ext uri="{BB962C8B-B14F-4D97-AF65-F5344CB8AC3E}">
        <p14:creationId xmlns:p14="http://schemas.microsoft.com/office/powerpoint/2010/main" val="310599359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1CDB5178-90E2-C37A-08A4-FD41845D7E0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Model Evaluation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61B17F47-1019-9C99-8B41-1F5C61EF2A88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 err="1"/>
              <a:t>Metrics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1970DF62-C385-BCE5-90F7-AC478AA592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F8058B0E-063D-B6BD-404C-60A1D040CAA6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B5D344AB-C36A-123E-967C-B9C760E6178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Schrift, Design enthält.&#10;&#10;Automatisch generierte Beschreibung">
            <a:extLst>
              <a:ext uri="{FF2B5EF4-FFF2-40B4-BE49-F238E27FC236}">
                <a16:creationId xmlns:a16="http://schemas.microsoft.com/office/drawing/2014/main" id="{D82262FD-AB0E-91A3-68BC-545AF0F7B9B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22972" y="1074024"/>
            <a:ext cx="7298055" cy="3424353"/>
          </a:xfrm>
        </p:spPr>
      </p:pic>
    </p:spTree>
    <p:extLst>
      <p:ext uri="{BB962C8B-B14F-4D97-AF65-F5344CB8AC3E}">
        <p14:creationId xmlns:p14="http://schemas.microsoft.com/office/powerpoint/2010/main" val="243357175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32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Participants</a:t>
            </a:r>
          </a:p>
        </p:txBody>
      </p:sp>
      <p:pic>
        <p:nvPicPr>
          <p:cNvPr id="7" name="Grafik 6" descr="Ein Bild, das Text, Screenshot, Diagramm, Rechteck enthält.&#10;&#10;Automatisch generierte Beschreibung">
            <a:extLst>
              <a:ext uri="{FF2B5EF4-FFF2-40B4-BE49-F238E27FC236}">
                <a16:creationId xmlns:a16="http://schemas.microsoft.com/office/drawing/2014/main" id="{F487AD5A-0328-A4F3-03C4-0C2C7E92F71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21934" y="356400"/>
            <a:ext cx="6590265" cy="43673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7621142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33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/>
              <a:t>User Study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2CC38FCE-C95F-766E-C26B-E6CA2B690A64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Procedure &amp; Metrics</a:t>
            </a:r>
          </a:p>
        </p:txBody>
      </p:sp>
      <p:graphicFrame>
        <p:nvGraphicFramePr>
          <p:cNvPr id="2" name="Diagramm 1">
            <a:extLst>
              <a:ext uri="{FF2B5EF4-FFF2-40B4-BE49-F238E27FC236}">
                <a16:creationId xmlns:a16="http://schemas.microsoft.com/office/drawing/2014/main" id="{D6E61758-0357-03D4-2BBD-DC1A4610BFF9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943108890"/>
              </p:ext>
            </p:extLst>
          </p:nvPr>
        </p:nvGraphicFramePr>
        <p:xfrm>
          <a:off x="466725" y="904478"/>
          <a:ext cx="8209275" cy="276792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9" name="Geschweifte Klammer links 8">
            <a:extLst>
              <a:ext uri="{FF2B5EF4-FFF2-40B4-BE49-F238E27FC236}">
                <a16:creationId xmlns:a16="http://schemas.microsoft.com/office/drawing/2014/main" id="{01A251EB-1B0E-0077-7669-FF849641EE3B}"/>
              </a:ext>
            </a:extLst>
          </p:cNvPr>
          <p:cNvSpPr/>
          <p:nvPr/>
        </p:nvSpPr>
        <p:spPr>
          <a:xfrm rot="16200000">
            <a:off x="2743134" y="1396001"/>
            <a:ext cx="567267" cy="5120083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0" name="Geschweifte Klammer links 9">
            <a:extLst>
              <a:ext uri="{FF2B5EF4-FFF2-40B4-BE49-F238E27FC236}">
                <a16:creationId xmlns:a16="http://schemas.microsoft.com/office/drawing/2014/main" id="{EA4246A4-0941-9E8B-A646-7055BAC622CD}"/>
              </a:ext>
            </a:extLst>
          </p:cNvPr>
          <p:cNvSpPr/>
          <p:nvPr/>
        </p:nvSpPr>
        <p:spPr>
          <a:xfrm rot="16200000">
            <a:off x="7138676" y="2747074"/>
            <a:ext cx="611991" cy="2462657"/>
          </a:xfrm>
          <a:prstGeom prst="leftBrac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11" name="Textfeld 10">
            <a:extLst>
              <a:ext uri="{FF2B5EF4-FFF2-40B4-BE49-F238E27FC236}">
                <a16:creationId xmlns:a16="http://schemas.microsoft.com/office/drawing/2014/main" id="{92EEBE7E-3BE4-45C8-B9F9-F5529C6ACCD2}"/>
              </a:ext>
            </a:extLst>
          </p:cNvPr>
          <p:cNvSpPr txBox="1"/>
          <p:nvPr/>
        </p:nvSpPr>
        <p:spPr>
          <a:xfrm>
            <a:off x="2234082" y="4284398"/>
            <a:ext cx="1585370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Quantitative Data</a:t>
            </a: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786BA672-83C5-6F07-334C-EE048C8AE4BA}"/>
              </a:ext>
            </a:extLst>
          </p:cNvPr>
          <p:cNvSpPr txBox="1"/>
          <p:nvPr/>
        </p:nvSpPr>
        <p:spPr>
          <a:xfrm>
            <a:off x="6651986" y="4335470"/>
            <a:ext cx="1458733" cy="268279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/>
              <a:t>Qualitative Data</a:t>
            </a:r>
          </a:p>
        </p:txBody>
      </p:sp>
    </p:spTree>
    <p:extLst>
      <p:ext uri="{BB962C8B-B14F-4D97-AF65-F5344CB8AC3E}">
        <p14:creationId xmlns:p14="http://schemas.microsoft.com/office/powerpoint/2010/main" val="2540867371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  <p:pic>
        <p:nvPicPr>
          <p:cNvPr id="17" name="Grafik 16" descr="Ein Bild, das Text, Diagramm, Screenshot, Reihe enthält.&#10;&#10;Automatisch generierte Beschreibung">
            <a:extLst>
              <a:ext uri="{FF2B5EF4-FFF2-40B4-BE49-F238E27FC236}">
                <a16:creationId xmlns:a16="http://schemas.microsoft.com/office/drawing/2014/main" id="{9831AA9E-8C2D-7571-86ED-7510E91E82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8837" y="835540"/>
            <a:ext cx="5409959" cy="4057469"/>
          </a:xfrm>
          <a:prstGeom prst="rect">
            <a:avLst/>
          </a:prstGeom>
        </p:spPr>
      </p:pic>
      <p:sp>
        <p:nvSpPr>
          <p:cNvPr id="18" name="Rechteck 17">
            <a:extLst>
              <a:ext uri="{FF2B5EF4-FFF2-40B4-BE49-F238E27FC236}">
                <a16:creationId xmlns:a16="http://schemas.microsoft.com/office/drawing/2014/main" id="{84227C6A-F263-42FF-8842-1ABA1623EA97}"/>
              </a:ext>
            </a:extLst>
          </p:cNvPr>
          <p:cNvSpPr/>
          <p:nvPr/>
        </p:nvSpPr>
        <p:spPr>
          <a:xfrm>
            <a:off x="3533301" y="1331650"/>
            <a:ext cx="1526959" cy="31426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9" name="Textfeld 18">
            <a:extLst>
              <a:ext uri="{FF2B5EF4-FFF2-40B4-BE49-F238E27FC236}">
                <a16:creationId xmlns:a16="http://schemas.microsoft.com/office/drawing/2014/main" id="{3BD5635D-DCD0-7B8F-2AB3-EE2FCFB1874B}"/>
              </a:ext>
            </a:extLst>
          </p:cNvPr>
          <p:cNvSpPr txBox="1"/>
          <p:nvPr/>
        </p:nvSpPr>
        <p:spPr>
          <a:xfrm>
            <a:off x="5408656" y="1075965"/>
            <a:ext cx="3546507" cy="268279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600" dirty="0" err="1"/>
              <a:t>What</a:t>
            </a:r>
            <a:r>
              <a:rPr lang="de-DE" sz="1600" dirty="0"/>
              <a:t> </a:t>
            </a:r>
            <a:r>
              <a:rPr lang="de-DE" sz="1600" dirty="0" err="1"/>
              <a:t>is</a:t>
            </a:r>
            <a:r>
              <a:rPr lang="de-DE" sz="1600" dirty="0"/>
              <a:t> a </a:t>
            </a:r>
            <a:r>
              <a:rPr lang="de-DE" sz="1600" dirty="0" err="1"/>
              <a:t>good</a:t>
            </a:r>
            <a:r>
              <a:rPr lang="de-DE" sz="1600" dirty="0"/>
              <a:t> Value?</a:t>
            </a:r>
          </a:p>
        </p:txBody>
      </p:sp>
      <p:sp>
        <p:nvSpPr>
          <p:cNvPr id="20" name="Textfeld 19">
            <a:extLst>
              <a:ext uri="{FF2B5EF4-FFF2-40B4-BE49-F238E27FC236}">
                <a16:creationId xmlns:a16="http://schemas.microsoft.com/office/drawing/2014/main" id="{A43BFBE7-0DF9-9D53-A964-592D21690A2F}"/>
              </a:ext>
            </a:extLst>
          </p:cNvPr>
          <p:cNvSpPr txBox="1"/>
          <p:nvPr/>
        </p:nvSpPr>
        <p:spPr>
          <a:xfrm>
            <a:off x="5408655" y="1449263"/>
            <a:ext cx="3546507" cy="2750305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1" dirty="0"/>
              <a:t>Example with 0.61: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Response: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“I cannot have a temperature measurement for the kitchen. There are only rooms and devices, but no temperature-taking devices available for the kitchen.”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Expected:</a:t>
            </a:r>
          </a:p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400" dirty="0"/>
              <a:t>“I’m sorry, but no temperature sensors are available in the kitchen”</a:t>
            </a:r>
            <a:endParaRPr lang="de-DE" sz="1100" dirty="0"/>
          </a:p>
        </p:txBody>
      </p:sp>
      <p:sp>
        <p:nvSpPr>
          <p:cNvPr id="21" name="Textfeld 20">
            <a:extLst>
              <a:ext uri="{FF2B5EF4-FFF2-40B4-BE49-F238E27FC236}">
                <a16:creationId xmlns:a16="http://schemas.microsoft.com/office/drawing/2014/main" id="{CFA74A03-6465-361F-90B0-B415651F7606}"/>
              </a:ext>
            </a:extLst>
          </p:cNvPr>
          <p:cNvSpPr txBox="1"/>
          <p:nvPr/>
        </p:nvSpPr>
        <p:spPr>
          <a:xfrm>
            <a:off x="5396753" y="4340206"/>
            <a:ext cx="3546507" cy="493277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1400" b="1" dirty="0" err="1"/>
              <a:t>Another</a:t>
            </a:r>
            <a:r>
              <a:rPr lang="de-DE" sz="1400" b="1" dirty="0"/>
              <a:t> </a:t>
            </a:r>
            <a:r>
              <a:rPr lang="de-DE" sz="1400" b="1" dirty="0" err="1"/>
              <a:t>Aspect</a:t>
            </a:r>
            <a:r>
              <a:rPr lang="de-DE" sz="1400" b="1" dirty="0"/>
              <a:t>: </a:t>
            </a:r>
            <a:r>
              <a:rPr lang="de-DE" sz="1400" b="1" dirty="0" err="1"/>
              <a:t>Answering</a:t>
            </a:r>
            <a:r>
              <a:rPr lang="de-DE" sz="1400" b="1" dirty="0"/>
              <a:t> in </a:t>
            </a:r>
            <a:r>
              <a:rPr lang="de-DE" sz="1400" b="1" dirty="0" err="1"/>
              <a:t>users</a:t>
            </a:r>
            <a:r>
              <a:rPr lang="de-DE" sz="1400" b="1" dirty="0"/>
              <a:t>‘ </a:t>
            </a:r>
            <a:r>
              <a:rPr lang="de-DE" sz="1400" b="1" dirty="0" err="1"/>
              <a:t>language</a:t>
            </a:r>
            <a:endParaRPr lang="de-DE" sz="1400" b="1" dirty="0"/>
          </a:p>
        </p:txBody>
      </p:sp>
    </p:spTree>
    <p:extLst>
      <p:ext uri="{BB962C8B-B14F-4D97-AF65-F5344CB8AC3E}">
        <p14:creationId xmlns:p14="http://schemas.microsoft.com/office/powerpoint/2010/main" val="376091310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5C0B171E-7B90-1D85-BA80-84187099552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755321"/>
            <a:ext cx="9144000" cy="1632857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89467D34-2193-9BAA-0F26-B254D1FD484B}"/>
              </a:ext>
            </a:extLst>
          </p:cNvPr>
          <p:cNvSpPr/>
          <p:nvPr/>
        </p:nvSpPr>
        <p:spPr>
          <a:xfrm>
            <a:off x="1509204" y="2556771"/>
            <a:ext cx="1526959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C21F35A8-3705-3C68-27E4-17A2DBD47928}"/>
              </a:ext>
            </a:extLst>
          </p:cNvPr>
          <p:cNvSpPr/>
          <p:nvPr/>
        </p:nvSpPr>
        <p:spPr>
          <a:xfrm>
            <a:off x="4724400" y="2556771"/>
            <a:ext cx="1526959" cy="319596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9" name="Rechteck 8">
            <a:extLst>
              <a:ext uri="{FF2B5EF4-FFF2-40B4-BE49-F238E27FC236}">
                <a16:creationId xmlns:a16="http://schemas.microsoft.com/office/drawing/2014/main" id="{1E163935-04D5-2CD5-2BFC-E6009A3D9130}"/>
              </a:ext>
            </a:extLst>
          </p:cNvPr>
          <p:cNvSpPr/>
          <p:nvPr/>
        </p:nvSpPr>
        <p:spPr>
          <a:xfrm>
            <a:off x="7022237" y="2571749"/>
            <a:ext cx="2121763" cy="304618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5898140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36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Explainability in Smart Homes</a:t>
            </a:r>
          </a:p>
        </p:txBody>
      </p:sp>
      <p:pic>
        <p:nvPicPr>
          <p:cNvPr id="7" name="Grafik 6">
            <a:extLst>
              <a:ext uri="{FF2B5EF4-FFF2-40B4-BE49-F238E27FC236}">
                <a16:creationId xmlns:a16="http://schemas.microsoft.com/office/drawing/2014/main" id="{A08275D0-9FDC-36BE-CF66-DEABCD2A3C5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850" y="1280452"/>
            <a:ext cx="3285019" cy="3430140"/>
          </a:xfrm>
          <a:prstGeom prst="rect">
            <a:avLst/>
          </a:prstGeom>
        </p:spPr>
      </p:pic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87EE7A49-89D8-CFF7-A0BB-820DDBC3A824}"/>
              </a:ext>
            </a:extLst>
          </p:cNvPr>
          <p:cNvSpPr txBox="1">
            <a:spLocks/>
          </p:cNvSpPr>
          <p:nvPr/>
        </p:nvSpPr>
        <p:spPr>
          <a:xfrm>
            <a:off x="468317" y="951549"/>
            <a:ext cx="5336670" cy="3759042"/>
          </a:xfrm>
          <a:prstGeom prst="rect">
            <a:avLst/>
          </a:prstGeom>
        </p:spPr>
        <p:txBody>
          <a:bodyPr/>
          <a:lstStyle>
            <a:lvl1pPr marL="171448" indent="-171448" algn="l" defTabSz="685793" rtl="0" eaLnBrk="1" latinLnBrk="0" hangingPunct="1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360360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536570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720718" indent="-184148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896929" indent="-176212" algn="l" defTabSz="685793" rtl="0" eaLnBrk="1" latinLnBrk="0" hangingPunct="1">
              <a:lnSpc>
                <a:spcPct val="120000"/>
              </a:lnSpc>
              <a:spcBef>
                <a:spcPts val="376"/>
              </a:spcBef>
              <a:buClr>
                <a:schemeClr val="tx1"/>
              </a:buClr>
              <a:buFont typeface="Arial" panose="020B0604020202020204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88593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228828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571724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914621" indent="-171448" algn="l" defTabSz="685793" rtl="0" eaLnBrk="1" latinLnBrk="0" hangingPunct="1">
              <a:lnSpc>
                <a:spcPct val="90000"/>
              </a:lnSpc>
              <a:spcBef>
                <a:spcPts val="376"/>
              </a:spcBef>
              <a:buFont typeface="Arial" panose="020B0604020202020204" pitchFamily="34" charset="0"/>
              <a:buChar char="•"/>
              <a:defRPr sz="135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general</a:t>
            </a:r>
            <a:r>
              <a:rPr lang="de-DE" dirty="0"/>
              <a:t> </a:t>
            </a:r>
            <a:r>
              <a:rPr lang="de-DE" dirty="0" err="1"/>
              <a:t>much</a:t>
            </a:r>
            <a:r>
              <a:rPr lang="de-DE" dirty="0"/>
              <a:t> larger </a:t>
            </a:r>
            <a:r>
              <a:rPr lang="de-DE" dirty="0" err="1"/>
              <a:t>models</a:t>
            </a:r>
            <a:r>
              <a:rPr lang="de-DE" dirty="0"/>
              <a:t>?</a:t>
            </a:r>
          </a:p>
          <a:p>
            <a:r>
              <a:rPr lang="de-DE" dirty="0"/>
              <a:t>Can </a:t>
            </a:r>
            <a:r>
              <a:rPr lang="de-DE" dirty="0" err="1"/>
              <a:t>compete</a:t>
            </a:r>
            <a:r>
              <a:rPr lang="de-DE" dirty="0"/>
              <a:t> </a:t>
            </a:r>
            <a:r>
              <a:rPr lang="de-DE" dirty="0" err="1"/>
              <a:t>with</a:t>
            </a:r>
            <a:r>
              <a:rPr lang="de-DE" dirty="0"/>
              <a:t> </a:t>
            </a:r>
            <a:r>
              <a:rPr lang="de-DE" dirty="0" err="1"/>
              <a:t>fine</a:t>
            </a:r>
            <a:r>
              <a:rPr lang="de-DE" dirty="0"/>
              <a:t> </a:t>
            </a:r>
            <a:r>
              <a:rPr lang="de-DE" dirty="0" err="1"/>
              <a:t>tuned</a:t>
            </a:r>
            <a:r>
              <a:rPr lang="de-DE" dirty="0"/>
              <a:t> Home LLM?</a:t>
            </a:r>
          </a:p>
          <a:p>
            <a:pPr lvl="1"/>
            <a:r>
              <a:rPr lang="de-DE" dirty="0"/>
              <a:t>Claims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have</a:t>
            </a:r>
            <a:r>
              <a:rPr lang="de-DE" dirty="0"/>
              <a:t> </a:t>
            </a:r>
            <a:r>
              <a:rPr lang="en-US" dirty="0"/>
              <a:t>97.11</a:t>
            </a:r>
            <a:r>
              <a:rPr lang="de-DE" dirty="0"/>
              <a:t>%</a:t>
            </a:r>
          </a:p>
          <a:p>
            <a:r>
              <a:rPr lang="de-DE" dirty="0" err="1"/>
              <a:t>Only</a:t>
            </a:r>
            <a:r>
              <a:rPr lang="de-DE" dirty="0"/>
              <a:t> JSON </a:t>
            </a:r>
            <a:r>
              <a:rPr lang="de-DE" dirty="0" err="1"/>
              <a:t>Accuracy</a:t>
            </a:r>
            <a:r>
              <a:rPr lang="de-DE" dirty="0"/>
              <a:t> </a:t>
            </a:r>
            <a:r>
              <a:rPr lang="de-DE" dirty="0" err="1"/>
              <a:t>Comparison</a:t>
            </a:r>
            <a:r>
              <a:rPr lang="de-DE" dirty="0"/>
              <a:t> possible </a:t>
            </a:r>
          </a:p>
        </p:txBody>
      </p:sp>
      <p:graphicFrame>
        <p:nvGraphicFramePr>
          <p:cNvPr id="12" name="Tabelle 11">
            <a:extLst>
              <a:ext uri="{FF2B5EF4-FFF2-40B4-BE49-F238E27FC236}">
                <a16:creationId xmlns:a16="http://schemas.microsoft.com/office/drawing/2014/main" id="{9E0DC42C-4934-5D72-1B32-6536B7E106C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06847425"/>
              </p:ext>
            </p:extLst>
          </p:nvPr>
        </p:nvGraphicFramePr>
        <p:xfrm>
          <a:off x="466725" y="2907500"/>
          <a:ext cx="3581400" cy="18542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90700">
                  <a:extLst>
                    <a:ext uri="{9D8B030D-6E8A-4147-A177-3AD203B41FA5}">
                      <a16:colId xmlns:a16="http://schemas.microsoft.com/office/drawing/2014/main" val="537717475"/>
                    </a:ext>
                  </a:extLst>
                </a:gridCol>
                <a:gridCol w="1790700">
                  <a:extLst>
                    <a:ext uri="{9D8B030D-6E8A-4147-A177-3AD203B41FA5}">
                      <a16:colId xmlns:a16="http://schemas.microsoft.com/office/drawing/2014/main" val="1700608405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de-DE" dirty="0"/>
                        <a:t>Model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de-DE" dirty="0" err="1"/>
                        <a:t>Accuracy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132003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0.7805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767353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shllama3instr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0.8049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74089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0.8171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74235795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/>
                        <a:t>Shllama3-instr-2 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0.8780</a:t>
                      </a: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125828716"/>
                  </a:ext>
                </a:extLst>
              </a:tr>
            </a:tbl>
          </a:graphicData>
        </a:graphic>
      </p:graphicFrame>
      <p:sp>
        <p:nvSpPr>
          <p:cNvPr id="15" name="Titel 1">
            <a:extLst>
              <a:ext uri="{FF2B5EF4-FFF2-40B4-BE49-F238E27FC236}">
                <a16:creationId xmlns:a16="http://schemas.microsoft.com/office/drawing/2014/main" id="{3AD7DE10-2A59-2BFA-872B-3D34AC564F6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8245475" cy="432000"/>
          </a:xfrm>
        </p:spPr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16" name="Textplatzhalter 2">
            <a:extLst>
              <a:ext uri="{FF2B5EF4-FFF2-40B4-BE49-F238E27FC236}">
                <a16:creationId xmlns:a16="http://schemas.microsoft.com/office/drawing/2014/main" id="{47E72AE2-9369-3053-C404-48A60721228D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468000" y="546519"/>
            <a:ext cx="8244200" cy="248603"/>
          </a:xfrm>
        </p:spPr>
        <p:txBody>
          <a:bodyPr/>
          <a:lstStyle/>
          <a:p>
            <a:r>
              <a:rPr lang="de-DE" dirty="0"/>
              <a:t>Model Performance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4717727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Results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en-US" dirty="0"/>
              <a:t>User Study Hypothesis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8" name="Inhaltsplatzhalter 7">
            <a:extLst>
              <a:ext uri="{FF2B5EF4-FFF2-40B4-BE49-F238E27FC236}">
                <a16:creationId xmlns:a16="http://schemas.microsoft.com/office/drawing/2014/main" id="{56B47C84-E5B2-56DE-EFAC-D00CEF336A2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marL="0" indent="0">
              <a:buNone/>
            </a:pPr>
            <a:r>
              <a:rPr lang="en-US" dirty="0"/>
              <a:t>𝐻1 The chatbot improves explainability of the app. </a:t>
            </a:r>
          </a:p>
          <a:p>
            <a:pPr marL="0" indent="0">
              <a:buNone/>
            </a:pPr>
            <a:r>
              <a:rPr lang="en-US" dirty="0"/>
              <a:t>𝐻2 The chatbot improves usability of the app. </a:t>
            </a:r>
          </a:p>
          <a:p>
            <a:pPr marL="0" indent="0">
              <a:buNone/>
            </a:pPr>
            <a:r>
              <a:rPr lang="en-US" dirty="0"/>
              <a:t>𝐻3 Persons would rather use the chatbot than traditional ways of controlling their smart home. </a:t>
            </a:r>
          </a:p>
          <a:p>
            <a:pPr marL="0" indent="0">
              <a:buNone/>
            </a:pPr>
            <a:r>
              <a:rPr lang="en-US" dirty="0"/>
              <a:t>𝐻4 Controlling device tasks generally take longer than tasks where no action needs to be triggered.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4073144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Discussion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945806CB-499B-55D0-BC04-8821A57688A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20876376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38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53049474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Threads </a:t>
            </a:r>
            <a:r>
              <a:rPr lang="de-DE" dirty="0" err="1"/>
              <a:t>to</a:t>
            </a:r>
            <a:r>
              <a:rPr lang="de-DE" dirty="0"/>
              <a:t> </a:t>
            </a:r>
            <a:r>
              <a:rPr lang="de-DE" dirty="0" err="1"/>
              <a:t>Validity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39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  <p:graphicFrame>
        <p:nvGraphicFramePr>
          <p:cNvPr id="10" name="Inhaltsplatzhalter 9">
            <a:extLst>
              <a:ext uri="{FF2B5EF4-FFF2-40B4-BE49-F238E27FC236}">
                <a16:creationId xmlns:a16="http://schemas.microsoft.com/office/drawing/2014/main" id="{A03FCBE6-4F2E-7055-06E2-7A0577517E2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952061137"/>
              </p:ext>
            </p:extLst>
          </p:nvPr>
        </p:nvGraphicFramePr>
        <p:xfrm>
          <a:off x="1481931" y="978519"/>
          <a:ext cx="6180137" cy="369331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7578813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7BC3A05-904A-EB7D-FA68-7B10E6BE41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Motivation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143426B3-5836-6D43-5063-5B1C61392FB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E71349F3-B5D3-E5B7-A746-D48F16B9E54B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256D34-F847-91A5-E02F-6294B3E4C23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3" name="Grafik 2" descr="Junger Geschäftsmann mit Daumen nach oben">
            <a:extLst>
              <a:ext uri="{FF2B5EF4-FFF2-40B4-BE49-F238E27FC236}">
                <a16:creationId xmlns:a16="http://schemas.microsoft.com/office/drawing/2014/main" id="{8BE7B5D5-B1FA-F8D3-1828-63412191DD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32506" y="1159026"/>
            <a:ext cx="1179694" cy="3468968"/>
          </a:xfrm>
          <a:prstGeom prst="rect">
            <a:avLst/>
          </a:prstGeom>
        </p:spPr>
      </p:pic>
      <p:sp>
        <p:nvSpPr>
          <p:cNvPr id="7" name="Rechteck 6">
            <a:extLst>
              <a:ext uri="{FF2B5EF4-FFF2-40B4-BE49-F238E27FC236}">
                <a16:creationId xmlns:a16="http://schemas.microsoft.com/office/drawing/2014/main" id="{9E9A8FC5-E068-1AAC-4D2B-8D49DBCF4B6A}"/>
              </a:ext>
            </a:extLst>
          </p:cNvPr>
          <p:cNvSpPr/>
          <p:nvPr/>
        </p:nvSpPr>
        <p:spPr>
          <a:xfrm>
            <a:off x="431800" y="1885424"/>
            <a:ext cx="6882849" cy="1496231"/>
          </a:xfrm>
          <a:prstGeom prst="rect">
            <a:avLst/>
          </a:prstGeom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8" name="Grafik 7" descr="Junger Geschäftsmann mit Handflächen über dem Gesicht">
            <a:extLst>
              <a:ext uri="{FF2B5EF4-FFF2-40B4-BE49-F238E27FC236}">
                <a16:creationId xmlns:a16="http://schemas.microsoft.com/office/drawing/2014/main" id="{32263540-CB7B-E4B6-961E-76148D7DD76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-7383" r="1" b="63426"/>
          <a:stretch/>
        </p:blipFill>
        <p:spPr>
          <a:xfrm>
            <a:off x="372720" y="1677815"/>
            <a:ext cx="1496557" cy="1702544"/>
          </a:xfrm>
          <a:prstGeom prst="rect">
            <a:avLst/>
          </a:prstGeom>
        </p:spPr>
      </p:pic>
      <p:sp>
        <p:nvSpPr>
          <p:cNvPr id="10" name="Denkblase: wolkenförmig 9">
            <a:extLst>
              <a:ext uri="{FF2B5EF4-FFF2-40B4-BE49-F238E27FC236}">
                <a16:creationId xmlns:a16="http://schemas.microsoft.com/office/drawing/2014/main" id="{D94AE4B1-D42B-0EE9-5586-11C3C03422B6}"/>
              </a:ext>
            </a:extLst>
          </p:cNvPr>
          <p:cNvSpPr/>
          <p:nvPr/>
        </p:nvSpPr>
        <p:spPr>
          <a:xfrm rot="5734673">
            <a:off x="1836691" y="1725736"/>
            <a:ext cx="1614855" cy="1805013"/>
          </a:xfrm>
          <a:prstGeom prst="cloudCallout">
            <a:avLst>
              <a:gd name="adj1" fmla="val -31798"/>
              <a:gd name="adj2" fmla="val 7411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pic>
        <p:nvPicPr>
          <p:cNvPr id="11" name="Grafik 10" descr="Erneuerbare Energien Silhouette">
            <a:extLst>
              <a:ext uri="{FF2B5EF4-FFF2-40B4-BE49-F238E27FC236}">
                <a16:creationId xmlns:a16="http://schemas.microsoft.com/office/drawing/2014/main" id="{BBAA2372-FA08-939F-0827-A67B69AFB44C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961036" y="2244599"/>
            <a:ext cx="648911" cy="648911"/>
          </a:xfrm>
          <a:prstGeom prst="rect">
            <a:avLst/>
          </a:prstGeom>
        </p:spPr>
      </p:pic>
      <p:pic>
        <p:nvPicPr>
          <p:cNvPr id="16" name="Grafik 15" descr="Ein Telefon, das zur Seite zeigt">
            <a:extLst>
              <a:ext uri="{FF2B5EF4-FFF2-40B4-BE49-F238E27FC236}">
                <a16:creationId xmlns:a16="http://schemas.microsoft.com/office/drawing/2014/main" id="{C91FADA7-68C6-2506-04C8-6D3F7FEE2631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tretch>
            <a:fillRect/>
          </a:stretch>
        </p:blipFill>
        <p:spPr>
          <a:xfrm>
            <a:off x="5709083" y="1872318"/>
            <a:ext cx="573232" cy="1508041"/>
          </a:xfrm>
          <a:prstGeom prst="rect">
            <a:avLst/>
          </a:prstGeom>
        </p:spPr>
      </p:pic>
      <p:pic>
        <p:nvPicPr>
          <p:cNvPr id="17" name="Grafik 16">
            <a:extLst>
              <a:ext uri="{FF2B5EF4-FFF2-40B4-BE49-F238E27FC236}">
                <a16:creationId xmlns:a16="http://schemas.microsoft.com/office/drawing/2014/main" id="{0DA3635A-A9A2-EABF-5678-6B191D3BE7E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09389" y="2255429"/>
            <a:ext cx="884885" cy="884885"/>
          </a:xfrm>
          <a:prstGeom prst="rect">
            <a:avLst/>
          </a:prstGeom>
        </p:spPr>
      </p:pic>
      <p:pic>
        <p:nvPicPr>
          <p:cNvPr id="20" name="Grafik 19">
            <a:extLst>
              <a:ext uri="{FF2B5EF4-FFF2-40B4-BE49-F238E27FC236}">
                <a16:creationId xmlns:a16="http://schemas.microsoft.com/office/drawing/2014/main" id="{EC8CA7E8-F888-AB4D-F09A-6E7F7E3A3C3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408218" y="2515981"/>
            <a:ext cx="584750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  <p:cxnSp>
        <p:nvCxnSpPr>
          <p:cNvPr id="22" name="Gerade Verbindung mit Pfeil 21">
            <a:extLst>
              <a:ext uri="{FF2B5EF4-FFF2-40B4-BE49-F238E27FC236}">
                <a16:creationId xmlns:a16="http://schemas.microsoft.com/office/drawing/2014/main" id="{F46C6240-9E28-EA09-4364-B4B278B4EA60}"/>
              </a:ext>
            </a:extLst>
          </p:cNvPr>
          <p:cNvCxnSpPr/>
          <p:nvPr/>
        </p:nvCxnSpPr>
        <p:spPr>
          <a:xfrm>
            <a:off x="3620833" y="2670760"/>
            <a:ext cx="1666240" cy="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3" name="Grafik 22" descr="Recherche mit einfarbiger Füllung">
            <a:extLst>
              <a:ext uri="{FF2B5EF4-FFF2-40B4-BE49-F238E27FC236}">
                <a16:creationId xmlns:a16="http://schemas.microsoft.com/office/drawing/2014/main" id="{5DB16394-A9DD-17D0-1CFC-1B569E0160B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tretch>
            <a:fillRect/>
          </a:stretch>
        </p:blipFill>
        <p:spPr>
          <a:xfrm rot="10800000">
            <a:off x="6451833" y="2858480"/>
            <a:ext cx="492171" cy="492171"/>
          </a:xfrm>
          <a:prstGeom prst="rect">
            <a:avLst/>
          </a:prstGeom>
        </p:spPr>
      </p:pic>
      <p:sp>
        <p:nvSpPr>
          <p:cNvPr id="24" name="Textfeld 23">
            <a:extLst>
              <a:ext uri="{FF2B5EF4-FFF2-40B4-BE49-F238E27FC236}">
                <a16:creationId xmlns:a16="http://schemas.microsoft.com/office/drawing/2014/main" id="{C8982D98-E594-0CFD-889B-8F46E1C41EAB}"/>
              </a:ext>
            </a:extLst>
          </p:cNvPr>
          <p:cNvSpPr txBox="1"/>
          <p:nvPr/>
        </p:nvSpPr>
        <p:spPr>
          <a:xfrm>
            <a:off x="5296481" y="1736916"/>
            <a:ext cx="1647524" cy="117404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de-DE" sz="700" dirty="0"/>
              <a:t>Chatbot Figure Source [FLATICON]</a:t>
            </a:r>
          </a:p>
        </p:txBody>
      </p:sp>
      <p:pic>
        <p:nvPicPr>
          <p:cNvPr id="25" name="Grafik 24" descr="Lehrer mit einfarbiger Füllung">
            <a:extLst>
              <a:ext uri="{FF2B5EF4-FFF2-40B4-BE49-F238E27FC236}">
                <a16:creationId xmlns:a16="http://schemas.microsoft.com/office/drawing/2014/main" id="{6F222C2E-C438-A86A-7661-3869373B1A5C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tretch>
            <a:fillRect/>
          </a:stretch>
        </p:blipFill>
        <p:spPr>
          <a:xfrm>
            <a:off x="2578162" y="2701741"/>
            <a:ext cx="648910" cy="648910"/>
          </a:xfrm>
          <a:prstGeom prst="rect">
            <a:avLst/>
          </a:prstGeom>
        </p:spPr>
      </p:pic>
      <p:pic>
        <p:nvPicPr>
          <p:cNvPr id="26" name="Grafik 25" descr="Einstellungen Silhouette">
            <a:extLst>
              <a:ext uri="{FF2B5EF4-FFF2-40B4-BE49-F238E27FC236}">
                <a16:creationId xmlns:a16="http://schemas.microsoft.com/office/drawing/2014/main" id="{E1251320-F73B-1D11-26E8-E68552566CDF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tretch>
            <a:fillRect/>
          </a:stretch>
        </p:blipFill>
        <p:spPr>
          <a:xfrm>
            <a:off x="2754066" y="2048961"/>
            <a:ext cx="648910" cy="6489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92167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0" grpId="0" animBg="1"/>
      <p:bldP spid="24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40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05032999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grpSp>
        <p:nvGrpSpPr>
          <p:cNvPr id="42" name="Gruppieren 41">
            <a:extLst>
              <a:ext uri="{FF2B5EF4-FFF2-40B4-BE49-F238E27FC236}">
                <a16:creationId xmlns:a16="http://schemas.microsoft.com/office/drawing/2014/main" id="{E0CC7243-4A71-6EFF-D200-37548F904326}"/>
              </a:ext>
            </a:extLst>
          </p:cNvPr>
          <p:cNvGrpSpPr/>
          <p:nvPr/>
        </p:nvGrpSpPr>
        <p:grpSpPr>
          <a:xfrm>
            <a:off x="1017673" y="3726887"/>
            <a:ext cx="2051068" cy="413289"/>
            <a:chOff x="3056680" y="4266400"/>
            <a:chExt cx="2051068" cy="413289"/>
          </a:xfrm>
        </p:grpSpPr>
        <p:pic>
          <p:nvPicPr>
            <p:cNvPr id="43" name="Grafik 42" descr="Roboter mit einfarbiger Füllung">
              <a:extLst>
                <a:ext uri="{FF2B5EF4-FFF2-40B4-BE49-F238E27FC236}">
                  <a16:creationId xmlns:a16="http://schemas.microsoft.com/office/drawing/2014/main" id="{E943D1B8-4DBA-9464-E815-696ACBEC85A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4084050" y="4266400"/>
              <a:ext cx="406939" cy="406939"/>
            </a:xfrm>
            <a:prstGeom prst="rect">
              <a:avLst/>
            </a:prstGeom>
          </p:spPr>
        </p:pic>
        <p:pic>
          <p:nvPicPr>
            <p:cNvPr id="44" name="Grafik 43" descr="Mann mit einfarbiger Füllung">
              <a:extLst>
                <a:ext uri="{FF2B5EF4-FFF2-40B4-BE49-F238E27FC236}">
                  <a16:creationId xmlns:a16="http://schemas.microsoft.com/office/drawing/2014/main" id="{333CA2A6-E408-DE98-694E-B25642ED06AF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3498475" y="4266401"/>
              <a:ext cx="406939" cy="406939"/>
            </a:xfrm>
            <a:prstGeom prst="rect">
              <a:avLst/>
            </a:prstGeom>
          </p:spPr>
        </p:pic>
        <p:cxnSp>
          <p:nvCxnSpPr>
            <p:cNvPr id="45" name="Gerade Verbindung mit Pfeil 44">
              <a:extLst>
                <a:ext uri="{FF2B5EF4-FFF2-40B4-BE49-F238E27FC236}">
                  <a16:creationId xmlns:a16="http://schemas.microsoft.com/office/drawing/2014/main" id="{4F671921-2006-0746-D536-51982B2672B5}"/>
                </a:ext>
              </a:extLst>
            </p:cNvPr>
            <p:cNvCxnSpPr>
              <a:cxnSpLocks/>
              <a:stCxn id="44" idx="3"/>
              <a:endCxn id="43" idx="1"/>
            </p:cNvCxnSpPr>
            <p:nvPr/>
          </p:nvCxnSpPr>
          <p:spPr>
            <a:xfrm flipV="1">
              <a:off x="3905414" y="4469870"/>
              <a:ext cx="178636" cy="1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46" name="Grafik 45" descr="Inventar durchsuchen mit einfarbiger Füllung">
              <a:extLst>
                <a:ext uri="{FF2B5EF4-FFF2-40B4-BE49-F238E27FC236}">
                  <a16:creationId xmlns:a16="http://schemas.microsoft.com/office/drawing/2014/main" id="{0108D01A-18CD-D771-2A08-1A9FE915B2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4700809" y="4272750"/>
              <a:ext cx="406939" cy="406939"/>
            </a:xfrm>
            <a:prstGeom prst="rect">
              <a:avLst/>
            </a:prstGeom>
          </p:spPr>
        </p:pic>
        <p:pic>
          <p:nvPicPr>
            <p:cNvPr id="47" name="Grafik 46" descr="Benutzernetzwerk Silhouette">
              <a:extLst>
                <a:ext uri="{FF2B5EF4-FFF2-40B4-BE49-F238E27FC236}">
                  <a16:creationId xmlns:a16="http://schemas.microsoft.com/office/drawing/2014/main" id="{1E4C2125-DEAA-F055-4B20-2F22D941FD4D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tretch>
              <a:fillRect/>
            </a:stretch>
          </p:blipFill>
          <p:spPr>
            <a:xfrm>
              <a:off x="3056680" y="4266400"/>
              <a:ext cx="406939" cy="406939"/>
            </a:xfrm>
            <a:prstGeom prst="rect">
              <a:avLst/>
            </a:prstGeom>
          </p:spPr>
        </p:pic>
        <p:cxnSp>
          <p:nvCxnSpPr>
            <p:cNvPr id="48" name="Verbinder: gekrümmt 47">
              <a:extLst>
                <a:ext uri="{FF2B5EF4-FFF2-40B4-BE49-F238E27FC236}">
                  <a16:creationId xmlns:a16="http://schemas.microsoft.com/office/drawing/2014/main" id="{817446F5-E324-2EB6-2869-A73BE725F474}"/>
                </a:ext>
              </a:extLst>
            </p:cNvPr>
            <p:cNvCxnSpPr>
              <a:cxnSpLocks/>
              <a:stCxn id="43" idx="2"/>
              <a:endCxn id="47" idx="2"/>
            </p:cNvCxnSpPr>
            <p:nvPr/>
          </p:nvCxnSpPr>
          <p:spPr>
            <a:xfrm rot="5400000">
              <a:off x="3773835" y="4159654"/>
              <a:ext cx="12700" cy="1027370"/>
            </a:xfrm>
            <a:prstGeom prst="curvedConnector3">
              <a:avLst>
                <a:gd name="adj1" fmla="val 1065307"/>
              </a:avLst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9" name="Gerade Verbindung mit Pfeil 48">
              <a:extLst>
                <a:ext uri="{FF2B5EF4-FFF2-40B4-BE49-F238E27FC236}">
                  <a16:creationId xmlns:a16="http://schemas.microsoft.com/office/drawing/2014/main" id="{9166331F-74E1-F3A2-4523-75EFFC9A2A4F}"/>
                </a:ext>
              </a:extLst>
            </p:cNvPr>
            <p:cNvCxnSpPr>
              <a:cxnSpLocks/>
              <a:stCxn id="43" idx="3"/>
              <a:endCxn id="46" idx="1"/>
            </p:cNvCxnSpPr>
            <p:nvPr/>
          </p:nvCxnSpPr>
          <p:spPr>
            <a:xfrm>
              <a:off x="4490989" y="4469870"/>
              <a:ext cx="209820" cy="6350"/>
            </a:xfrm>
            <a:prstGeom prst="straightConnector1">
              <a:avLst/>
            </a:prstGeom>
            <a:ln w="9525">
              <a:solidFill>
                <a:schemeClr val="tx1">
                  <a:lumMod val="50000"/>
                </a:schemeClr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6">
              <a:extLst>
                <a:ext uri="{96DAC541-7B7A-43D3-8B79-37D633B846F1}">
                  <asvg:svgBlip xmlns:asvg="http://schemas.microsoft.com/office/drawing/2016/SVG/main" r:embed="rId17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2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2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4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9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30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31">
              <a:extLst>
                <a:ext uri="{96DAC541-7B7A-43D3-8B79-37D633B846F1}">
                  <asvg:svgBlip xmlns:asvg="http://schemas.microsoft.com/office/drawing/2016/SVG/main" r:embed="rId32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33">
              <a:extLst>
                <a:ext uri="{96DAC541-7B7A-43D3-8B79-37D633B846F1}">
                  <asvg:svgBlip xmlns:asvg="http://schemas.microsoft.com/office/drawing/2016/SVG/main" r:embed="rId34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5">
              <a:extLst>
                <a:ext uri="{96DAC541-7B7A-43D3-8B79-37D633B846F1}">
                  <asvg:svgBlip xmlns:asvg="http://schemas.microsoft.com/office/drawing/2016/SVG/main" r:embed="rId36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7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  <p:pic>
        <p:nvPicPr>
          <p:cNvPr id="39" name="Inhaltsplatzhalter 8" descr="Ein Bild, das Text, Screenshot, Schrift, Logo enthält.&#10;&#10;Automatisch generierte Beschreibung">
            <a:extLst>
              <a:ext uri="{FF2B5EF4-FFF2-40B4-BE49-F238E27FC236}">
                <a16:creationId xmlns:a16="http://schemas.microsoft.com/office/drawing/2014/main" id="{C0B444CD-59D4-666B-7F32-BA3012654378}"/>
              </a:ext>
            </a:extLst>
          </p:cNvPr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>
            <a:off x="3511171" y="3613669"/>
            <a:ext cx="2943754" cy="843404"/>
          </a:xfrm>
          <a:prstGeom prst="rect">
            <a:avLst/>
          </a:prstGeom>
        </p:spPr>
      </p:pic>
      <p:pic>
        <p:nvPicPr>
          <p:cNvPr id="51" name="Grafik 50">
            <a:extLst>
              <a:ext uri="{FF2B5EF4-FFF2-40B4-BE49-F238E27FC236}">
                <a16:creationId xmlns:a16="http://schemas.microsoft.com/office/drawing/2014/main" id="{E778BC42-90A2-662B-A025-8F0400B37FA3}"/>
              </a:ext>
            </a:extLst>
          </p:cNvPr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>
            <a:off x="4675177" y="872988"/>
            <a:ext cx="3386753" cy="680726"/>
          </a:xfrm>
          <a:prstGeom prst="rect">
            <a:avLst/>
          </a:prstGeom>
        </p:spPr>
      </p:pic>
      <p:pic>
        <p:nvPicPr>
          <p:cNvPr id="3" name="Grafik 2">
            <a:extLst>
              <a:ext uri="{FF2B5EF4-FFF2-40B4-BE49-F238E27FC236}">
                <a16:creationId xmlns:a16="http://schemas.microsoft.com/office/drawing/2014/main" id="{230A7F2B-2DFC-9D72-CF03-9813A08031BE}"/>
              </a:ext>
            </a:extLst>
          </p:cNvPr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>
            <a:off x="3292048" y="979641"/>
            <a:ext cx="961187" cy="8825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85946242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Future Work</a:t>
            </a:r>
            <a:endParaRPr lang="en-US" dirty="0"/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B5804FEA-B986-F3C0-0CBA-FE74B42A64B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424279419"/>
              </p:ext>
            </p:extLst>
          </p:nvPr>
        </p:nvGraphicFramePr>
        <p:xfrm>
          <a:off x="468316" y="951549"/>
          <a:ext cx="8243887" cy="3759042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sp>
        <p:nvSpPr>
          <p:cNvPr id="9" name="Textplatzhalter 8">
            <a:extLst>
              <a:ext uri="{FF2B5EF4-FFF2-40B4-BE49-F238E27FC236}">
                <a16:creationId xmlns:a16="http://schemas.microsoft.com/office/drawing/2014/main" id="{B6AB23BE-D40F-ACE6-53A8-922307BC8D5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07542250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3573F-F799-34E6-47EF-8F642086F9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Q&amp;A</a:t>
            </a:r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A0AFF0F-5A13-80D2-2BC8-48B9302AC9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>
              <a:defRPr/>
            </a:pPr>
            <a:fld id="{58BF8B63-2DA9-4DA7-A00B-BB099A9D22BC}" type="slidenum">
              <a:rPr lang="de-DE" smtClean="0"/>
              <a:pPr>
                <a:defRPr/>
              </a:pPr>
              <a:t>42</a:t>
            </a:fld>
            <a:endParaRPr lang="de-DE"/>
          </a:p>
        </p:txBody>
      </p:sp>
      <p:sp>
        <p:nvSpPr>
          <p:cNvPr id="13" name="Datumsplatzhalter 4">
            <a:extLst>
              <a:ext uri="{FF2B5EF4-FFF2-40B4-BE49-F238E27FC236}">
                <a16:creationId xmlns:a16="http://schemas.microsoft.com/office/drawing/2014/main" id="{E3458071-42DA-C5B1-123A-20D35E8728D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14" name="Fußzeilenplatzhalter 5">
            <a:extLst>
              <a:ext uri="{FF2B5EF4-FFF2-40B4-BE49-F238E27FC236}">
                <a16:creationId xmlns:a16="http://schemas.microsoft.com/office/drawing/2014/main" id="{64FAAC2D-39B8-F64D-52E2-29AA00DAF062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77928273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el 2">
            <a:extLst>
              <a:ext uri="{FF2B5EF4-FFF2-40B4-BE49-F238E27FC236}">
                <a16:creationId xmlns:a16="http://schemas.microsoft.com/office/drawing/2014/main" id="{B5A3C010-8006-8AA8-F047-45C7BC4D4D7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Extra Slides &amp; References</a:t>
            </a:r>
          </a:p>
        </p:txBody>
      </p:sp>
    </p:spTree>
    <p:extLst>
      <p:ext uri="{BB962C8B-B14F-4D97-AF65-F5344CB8AC3E}">
        <p14:creationId xmlns:p14="http://schemas.microsoft.com/office/powerpoint/2010/main" val="381794891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Work Plan &amp; Schedule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44</a:t>
            </a:fld>
            <a:endParaRPr lang="de-DE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C4929E18-D732-D4D9-9BCF-B4EA37A52E1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1125" y="945522"/>
            <a:ext cx="8801749" cy="325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5599848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E0656510-8E88-3C4C-363E-2D89DA392278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>
          <a:xfrm>
            <a:off x="3910526" y="4876200"/>
            <a:ext cx="223200" cy="123111"/>
          </a:xfrm>
        </p:spPr>
        <p:txBody>
          <a:bodyPr/>
          <a:lstStyle/>
          <a:p>
            <a:fld id="{9E82CC3C-1DC0-4FDA-9590-6CC506AB67F8}" type="slidenum">
              <a:rPr lang="en-US" smtClean="0"/>
              <a:pPr/>
              <a:t>45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C0027929-0D05-A30B-C8A9-7D6F0FAB0BA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3175926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0599F6FB-FD31-948F-3307-74F510459FA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9" name="Titel 1">
            <a:extLst>
              <a:ext uri="{FF2B5EF4-FFF2-40B4-BE49-F238E27FC236}">
                <a16:creationId xmlns:a16="http://schemas.microsoft.com/office/drawing/2014/main" id="{4EDEEF69-7B29-35DB-A801-1F3D83D4AF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9998" y="323750"/>
            <a:ext cx="8245475" cy="432000"/>
          </a:xfrm>
        </p:spPr>
        <p:txBody>
          <a:bodyPr/>
          <a:lstStyle/>
          <a:p>
            <a:r>
              <a:rPr lang="de-DE" dirty="0"/>
              <a:t>Work Plan &amp; Schedule</a:t>
            </a:r>
          </a:p>
        </p:txBody>
      </p:sp>
      <p:pic>
        <p:nvPicPr>
          <p:cNvPr id="10" name="Grafik 9">
            <a:extLst>
              <a:ext uri="{FF2B5EF4-FFF2-40B4-BE49-F238E27FC236}">
                <a16:creationId xmlns:a16="http://schemas.microsoft.com/office/drawing/2014/main" id="{64AD10A6-C7BD-02B0-61F6-A9C555D3930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46095" y="107051"/>
            <a:ext cx="3567907" cy="4929397"/>
          </a:xfrm>
          <a:prstGeom prst="rect">
            <a:avLst/>
          </a:prstGeom>
        </p:spPr>
      </p:pic>
      <p:graphicFrame>
        <p:nvGraphicFramePr>
          <p:cNvPr id="12" name="Diagramm 11">
            <a:extLst>
              <a:ext uri="{FF2B5EF4-FFF2-40B4-BE49-F238E27FC236}">
                <a16:creationId xmlns:a16="http://schemas.microsoft.com/office/drawing/2014/main" id="{1EDB3983-25B5-659F-D359-D1F317C2BDD7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826113694"/>
              </p:ext>
            </p:extLst>
          </p:nvPr>
        </p:nvGraphicFramePr>
        <p:xfrm>
          <a:off x="2129919" y="756099"/>
          <a:ext cx="2442081" cy="36313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cxnSp>
        <p:nvCxnSpPr>
          <p:cNvPr id="14" name="Gerade Verbindung mit Pfeil 13">
            <a:extLst>
              <a:ext uri="{FF2B5EF4-FFF2-40B4-BE49-F238E27FC236}">
                <a16:creationId xmlns:a16="http://schemas.microsoft.com/office/drawing/2014/main" id="{83A88AEA-FACB-D056-68AA-619C60FE0381}"/>
              </a:ext>
            </a:extLst>
          </p:cNvPr>
          <p:cNvCxnSpPr>
            <a:cxnSpLocks/>
          </p:cNvCxnSpPr>
          <p:nvPr/>
        </p:nvCxnSpPr>
        <p:spPr>
          <a:xfrm flipV="1">
            <a:off x="4133726" y="622169"/>
            <a:ext cx="1212369" cy="472946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Gerade Verbindung mit Pfeil 17">
            <a:extLst>
              <a:ext uri="{FF2B5EF4-FFF2-40B4-BE49-F238E27FC236}">
                <a16:creationId xmlns:a16="http://schemas.microsoft.com/office/drawing/2014/main" id="{3C354B47-6CEA-F4BB-6FF0-18B93C25A8C9}"/>
              </a:ext>
            </a:extLst>
          </p:cNvPr>
          <p:cNvCxnSpPr>
            <a:cxnSpLocks/>
          </p:cNvCxnSpPr>
          <p:nvPr/>
        </p:nvCxnSpPr>
        <p:spPr>
          <a:xfrm flipV="1">
            <a:off x="3966588" y="1508289"/>
            <a:ext cx="1379507" cy="996495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Gerade Verbindung mit Pfeil 19">
            <a:extLst>
              <a:ext uri="{FF2B5EF4-FFF2-40B4-BE49-F238E27FC236}">
                <a16:creationId xmlns:a16="http://schemas.microsoft.com/office/drawing/2014/main" id="{74A83DCE-5447-073F-8F43-246E874CA416}"/>
              </a:ext>
            </a:extLst>
          </p:cNvPr>
          <p:cNvCxnSpPr>
            <a:cxnSpLocks/>
          </p:cNvCxnSpPr>
          <p:nvPr/>
        </p:nvCxnSpPr>
        <p:spPr>
          <a:xfrm flipV="1">
            <a:off x="4112424" y="3127166"/>
            <a:ext cx="1233671" cy="866357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" name="Rechteck: abgerundete Ecken 21">
            <a:extLst>
              <a:ext uri="{FF2B5EF4-FFF2-40B4-BE49-F238E27FC236}">
                <a16:creationId xmlns:a16="http://schemas.microsoft.com/office/drawing/2014/main" id="{CFE052AE-0A05-99EF-6736-80219F598988}"/>
              </a:ext>
            </a:extLst>
          </p:cNvPr>
          <p:cNvSpPr/>
          <p:nvPr/>
        </p:nvSpPr>
        <p:spPr>
          <a:xfrm>
            <a:off x="1379268" y="1095115"/>
            <a:ext cx="1018095" cy="3366827"/>
          </a:xfrm>
          <a:prstGeom prst="round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vert="vert270" rtlCol="0" anchor="ctr"/>
          <a:lstStyle/>
          <a:p>
            <a:pPr algn="ctr"/>
            <a:r>
              <a:rPr lang="de-DE" sz="1600" dirty="0" err="1"/>
              <a:t>Documentation</a:t>
            </a:r>
            <a:endParaRPr lang="de-DE" sz="1600" dirty="0"/>
          </a:p>
        </p:txBody>
      </p:sp>
      <p:cxnSp>
        <p:nvCxnSpPr>
          <p:cNvPr id="27" name="Verbinder: gekrümmt 26">
            <a:extLst>
              <a:ext uri="{FF2B5EF4-FFF2-40B4-BE49-F238E27FC236}">
                <a16:creationId xmlns:a16="http://schemas.microsoft.com/office/drawing/2014/main" id="{D4503293-2C95-1854-738F-79CBF877CB16}"/>
              </a:ext>
            </a:extLst>
          </p:cNvPr>
          <p:cNvCxnSpPr>
            <a:cxnSpLocks/>
            <a:stCxn id="22" idx="2"/>
          </p:cNvCxnSpPr>
          <p:nvPr/>
        </p:nvCxnSpPr>
        <p:spPr>
          <a:xfrm rot="5400000" flipH="1" flipV="1">
            <a:off x="3497838" y="2613685"/>
            <a:ext cx="238734" cy="3457779"/>
          </a:xfrm>
          <a:prstGeom prst="curvedConnector4">
            <a:avLst>
              <a:gd name="adj1" fmla="val -56268"/>
              <a:gd name="adj2" fmla="val 90622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Rechteck 2">
            <a:extLst>
              <a:ext uri="{FF2B5EF4-FFF2-40B4-BE49-F238E27FC236}">
                <a16:creationId xmlns:a16="http://schemas.microsoft.com/office/drawing/2014/main" id="{DD4C4AFF-EB9D-7D27-01A4-B3A250249648}"/>
              </a:ext>
            </a:extLst>
          </p:cNvPr>
          <p:cNvSpPr/>
          <p:nvPr/>
        </p:nvSpPr>
        <p:spPr>
          <a:xfrm>
            <a:off x="6181725" y="169386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7" name="Rechteck 6">
            <a:extLst>
              <a:ext uri="{FF2B5EF4-FFF2-40B4-BE49-F238E27FC236}">
                <a16:creationId xmlns:a16="http://schemas.microsoft.com/office/drawing/2014/main" id="{8B6B324D-8574-9728-FC5C-14AAFC661694}"/>
              </a:ext>
            </a:extLst>
          </p:cNvPr>
          <p:cNvSpPr/>
          <p:nvPr/>
        </p:nvSpPr>
        <p:spPr>
          <a:xfrm>
            <a:off x="6311900" y="2143945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8" name="Rechteck 7">
            <a:extLst>
              <a:ext uri="{FF2B5EF4-FFF2-40B4-BE49-F238E27FC236}">
                <a16:creationId xmlns:a16="http://schemas.microsoft.com/office/drawing/2014/main" id="{53EA28F1-15A5-0E02-BE71-E8BF0B95805A}"/>
              </a:ext>
            </a:extLst>
          </p:cNvPr>
          <p:cNvSpPr/>
          <p:nvPr/>
        </p:nvSpPr>
        <p:spPr>
          <a:xfrm>
            <a:off x="7129632" y="2595563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1" name="Rechteck 10">
            <a:extLst>
              <a:ext uri="{FF2B5EF4-FFF2-40B4-BE49-F238E27FC236}">
                <a16:creationId xmlns:a16="http://schemas.microsoft.com/office/drawing/2014/main" id="{C399D627-2CA9-C7BD-4D67-D15A4343174B}"/>
              </a:ext>
            </a:extLst>
          </p:cNvPr>
          <p:cNvSpPr/>
          <p:nvPr/>
        </p:nvSpPr>
        <p:spPr>
          <a:xfrm>
            <a:off x="6181725" y="1921285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3" name="Rechteck 12">
            <a:extLst>
              <a:ext uri="{FF2B5EF4-FFF2-40B4-BE49-F238E27FC236}">
                <a16:creationId xmlns:a16="http://schemas.microsoft.com/office/drawing/2014/main" id="{205C181E-027D-2F36-EFC9-E6CDAE5E231D}"/>
              </a:ext>
            </a:extLst>
          </p:cNvPr>
          <p:cNvSpPr/>
          <p:nvPr/>
        </p:nvSpPr>
        <p:spPr>
          <a:xfrm>
            <a:off x="6716882" y="2368961"/>
            <a:ext cx="422275" cy="94430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5" name="Rechteck 14">
            <a:extLst>
              <a:ext uri="{FF2B5EF4-FFF2-40B4-BE49-F238E27FC236}">
                <a16:creationId xmlns:a16="http://schemas.microsoft.com/office/drawing/2014/main" id="{2D3F1CE3-D874-31E1-9A2D-54AFE288DAD4}"/>
              </a:ext>
            </a:extLst>
          </p:cNvPr>
          <p:cNvSpPr/>
          <p:nvPr/>
        </p:nvSpPr>
        <p:spPr>
          <a:xfrm>
            <a:off x="7129632" y="2822576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6" name="Rechteck 15">
            <a:extLst>
              <a:ext uri="{FF2B5EF4-FFF2-40B4-BE49-F238E27FC236}">
                <a16:creationId xmlns:a16="http://schemas.microsoft.com/office/drawing/2014/main" id="{44AB817C-88E3-F9BB-D479-C260AE85D29E}"/>
              </a:ext>
            </a:extLst>
          </p:cNvPr>
          <p:cNvSpPr/>
          <p:nvPr/>
        </p:nvSpPr>
        <p:spPr>
          <a:xfrm>
            <a:off x="7260858" y="3275012"/>
            <a:ext cx="147179" cy="88899"/>
          </a:xfrm>
          <a:prstGeom prst="rect">
            <a:avLst/>
          </a:prstGeom>
          <a:solidFill>
            <a:srgbClr val="003D7A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17" name="Rechteck 16">
            <a:extLst>
              <a:ext uri="{FF2B5EF4-FFF2-40B4-BE49-F238E27FC236}">
                <a16:creationId xmlns:a16="http://schemas.microsoft.com/office/drawing/2014/main" id="{478346E0-A01B-9BFD-9080-9BF0898D9AB6}"/>
              </a:ext>
            </a:extLst>
          </p:cNvPr>
          <p:cNvSpPr/>
          <p:nvPr/>
        </p:nvSpPr>
        <p:spPr>
          <a:xfrm>
            <a:off x="7406449" y="3499607"/>
            <a:ext cx="808864" cy="88899"/>
          </a:xfrm>
          <a:prstGeom prst="rect">
            <a:avLst/>
          </a:prstGeom>
          <a:solidFill>
            <a:srgbClr val="0075EB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1" name="Rechteck 20">
            <a:extLst>
              <a:ext uri="{FF2B5EF4-FFF2-40B4-BE49-F238E27FC236}">
                <a16:creationId xmlns:a16="http://schemas.microsoft.com/office/drawing/2014/main" id="{4D2E4CF5-9AE6-A580-E626-DF9660768B03}"/>
              </a:ext>
            </a:extLst>
          </p:cNvPr>
          <p:cNvSpPr/>
          <p:nvPr/>
        </p:nvSpPr>
        <p:spPr>
          <a:xfrm>
            <a:off x="8210550" y="3724611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  <p:sp>
        <p:nvSpPr>
          <p:cNvPr id="23" name="Rechteck 22">
            <a:extLst>
              <a:ext uri="{FF2B5EF4-FFF2-40B4-BE49-F238E27FC236}">
                <a16:creationId xmlns:a16="http://schemas.microsoft.com/office/drawing/2014/main" id="{BFF9DA5F-4D26-7A34-8E6F-1CDC0616BC31}"/>
              </a:ext>
            </a:extLst>
          </p:cNvPr>
          <p:cNvSpPr/>
          <p:nvPr/>
        </p:nvSpPr>
        <p:spPr>
          <a:xfrm>
            <a:off x="8210550" y="3946849"/>
            <a:ext cx="140752" cy="86133"/>
          </a:xfrm>
          <a:prstGeom prst="rect">
            <a:avLst/>
          </a:prstGeom>
          <a:solidFill>
            <a:srgbClr val="75B6FF">
              <a:alpha val="95000"/>
            </a:srgbClr>
          </a:solidFill>
          <a:ln w="6350"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3087667480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Interaction Flow</a:t>
            </a:r>
            <a:endParaRPr lang="en-US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699766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11" name="Inhaltsplatzhalter 10" descr="Ein Bild, das Text, Screenshot, Diagramm enthält.&#10;&#10;Automatisch generierte Beschreibung">
            <a:extLst>
              <a:ext uri="{FF2B5EF4-FFF2-40B4-BE49-F238E27FC236}">
                <a16:creationId xmlns:a16="http://schemas.microsoft.com/office/drawing/2014/main" id="{055FE7AC-62DC-4C99-5DB8-2E081BDE3E9A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3600451" y="100794"/>
            <a:ext cx="5257800" cy="4898517"/>
          </a:xfrm>
        </p:spPr>
      </p:pic>
    </p:spTree>
    <p:extLst>
      <p:ext uri="{BB962C8B-B14F-4D97-AF65-F5344CB8AC3E}">
        <p14:creationId xmlns:p14="http://schemas.microsoft.com/office/powerpoint/2010/main" val="2031337239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44DF120-26D6-3268-9DF9-2EDF47E0BE3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Implemenation</a:t>
            </a:r>
            <a:endParaRPr lang="en-US" dirty="0"/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B3BD0A63-45AC-32DA-EB80-751E3BEC1FEC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Models </a:t>
            </a:r>
            <a:r>
              <a:rPr lang="de-DE" dirty="0" err="1"/>
              <a:t>used</a:t>
            </a:r>
            <a:endParaRPr lang="en-US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B615948-C9E5-F56E-6744-35A879E757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47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C4553B03-201F-10BA-BC82-8E42AFD82A03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E83C0927-6FB3-DB47-AB3A-9BB89785E963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9" name="Grafik 8">
            <a:extLst>
              <a:ext uri="{FF2B5EF4-FFF2-40B4-BE49-F238E27FC236}">
                <a16:creationId xmlns:a16="http://schemas.microsoft.com/office/drawing/2014/main" id="{104D98FC-202D-D5FC-D156-08BD98866F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7008"/>
          <a:stretch/>
        </p:blipFill>
        <p:spPr>
          <a:xfrm>
            <a:off x="1219012" y="941367"/>
            <a:ext cx="6705976" cy="3845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0520319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203323" cy="812000"/>
          </a:xfrm>
        </p:spPr>
        <p:txBody>
          <a:bodyPr/>
          <a:lstStyle/>
          <a:p>
            <a:r>
              <a:rPr lang="de-DE" dirty="0" err="1"/>
              <a:t>Example</a:t>
            </a:r>
            <a:r>
              <a:rPr lang="de-DE" dirty="0"/>
              <a:t> Chats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48</a:t>
            </a:fld>
            <a:endParaRPr lang="de-DE" dirty="0"/>
          </a:p>
        </p:txBody>
      </p:sp>
      <p:pic>
        <p:nvPicPr>
          <p:cNvPr id="4" name="Grafik 3" descr="Ein Bild, das Text, Screenshot, Schrift, Zahl enthält.&#10;&#10;Automatisch generierte Beschreibung">
            <a:extLst>
              <a:ext uri="{FF2B5EF4-FFF2-40B4-BE49-F238E27FC236}">
                <a16:creationId xmlns:a16="http://schemas.microsoft.com/office/drawing/2014/main" id="{4BBB39B1-608B-2A50-09D9-3696EC02AF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92056" y="113848"/>
            <a:ext cx="2640014" cy="4915804"/>
          </a:xfrm>
          <a:prstGeom prst="rect">
            <a:avLst/>
          </a:prstGeom>
        </p:spPr>
      </p:pic>
      <p:pic>
        <p:nvPicPr>
          <p:cNvPr id="10" name="Grafik 9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442D9299-A892-98CA-C979-E23CA0E9877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7245" y="1222375"/>
            <a:ext cx="2480554" cy="2698750"/>
          </a:xfrm>
          <a:prstGeom prst="rect">
            <a:avLst/>
          </a:prstGeom>
        </p:spPr>
      </p:pic>
      <p:pic>
        <p:nvPicPr>
          <p:cNvPr id="12" name="Grafik 11" descr="Ein Bild, das Text, Screenshot, Schrift, Software enthält.&#10;&#10;Automatisch generierte Beschreibung">
            <a:extLst>
              <a:ext uri="{FF2B5EF4-FFF2-40B4-BE49-F238E27FC236}">
                <a16:creationId xmlns:a16="http://schemas.microsoft.com/office/drawing/2014/main" id="{8D8A08AF-55D2-5B96-F91D-51071FC67A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26327" y="868574"/>
            <a:ext cx="2539873" cy="30525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8759857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7" y="356400"/>
            <a:ext cx="1965323" cy="723100"/>
          </a:xfrm>
        </p:spPr>
        <p:txBody>
          <a:bodyPr/>
          <a:lstStyle/>
          <a:p>
            <a:r>
              <a:rPr lang="de-DE" dirty="0"/>
              <a:t>Dataset </a:t>
            </a:r>
            <a:r>
              <a:rPr lang="de-DE" dirty="0" err="1"/>
              <a:t>Example</a:t>
            </a:r>
            <a:r>
              <a:rPr lang="de-DE" dirty="0"/>
              <a:t> </a:t>
            </a:r>
            <a:r>
              <a:rPr lang="de-DE" dirty="0" err="1"/>
              <a:t>Entries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BB2F6C7A-F3AC-E4B8-F2B6-48FECC870B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78058" y="0"/>
            <a:ext cx="6265942" cy="5143500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EB08556-63E4-3F4F-0361-BAA0A8587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49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0335046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D988D93-DFF7-D030-757E-4353AF7825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Objective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B324F395-CB74-CC94-33FE-3B42C4D974BB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0ADBC330-757A-3F26-BECD-6551816716B8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61D5B0C-0CF2-3C12-288F-8252F9956E5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6AAE290B-23A7-7370-9226-4846E4302EC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387294834"/>
              </p:ext>
            </p:extLst>
          </p:nvPr>
        </p:nvGraphicFramePr>
        <p:xfrm>
          <a:off x="1524000" y="788400"/>
          <a:ext cx="6096000" cy="38153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8" name="Grafik 7" descr="Ein Telefon, das zur Seite zeigt">
            <a:extLst>
              <a:ext uri="{FF2B5EF4-FFF2-40B4-BE49-F238E27FC236}">
                <a16:creationId xmlns:a16="http://schemas.microsoft.com/office/drawing/2014/main" id="{2C4A3B1B-B4E4-939D-714E-CDA2BEF0096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7698583" y="660026"/>
            <a:ext cx="538854" cy="1508041"/>
          </a:xfrm>
          <a:prstGeom prst="rect">
            <a:avLst/>
          </a:prstGeom>
        </p:spPr>
      </p:pic>
      <p:pic>
        <p:nvPicPr>
          <p:cNvPr id="9" name="Grafik 8">
            <a:extLst>
              <a:ext uri="{FF2B5EF4-FFF2-40B4-BE49-F238E27FC236}">
                <a16:creationId xmlns:a16="http://schemas.microsoft.com/office/drawing/2014/main" id="{4980F567-96CE-F384-E21C-9C6E762AFBF1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998890" y="1043137"/>
            <a:ext cx="831816" cy="884885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78FE4B79-3D92-954E-5D78-BEBE6953F027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397718" y="1303689"/>
            <a:ext cx="549681" cy="584750"/>
          </a:xfrm>
          <a:prstGeom prst="roundRect">
            <a:avLst>
              <a:gd name="adj" fmla="val 16667"/>
            </a:avLst>
          </a:prstGeom>
          <a:ln>
            <a:noFill/>
          </a:ln>
          <a:effectLst>
            <a:outerShdw blurRad="76200" dist="38100" dir="78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contrasting" dir="t">
              <a:rot lat="0" lon="0" rev="4200000"/>
            </a:lightRig>
          </a:scene3d>
          <a:sp3d prstMaterial="plastic">
            <a:bevelT w="381000" h="114300" prst="relaxedInset"/>
            <a:contourClr>
              <a:srgbClr val="969696"/>
            </a:contourClr>
          </a:sp3d>
        </p:spPr>
      </p:pic>
    </p:spTree>
    <p:extLst>
      <p:ext uri="{BB962C8B-B14F-4D97-AF65-F5344CB8AC3E}">
        <p14:creationId xmlns:p14="http://schemas.microsoft.com/office/powerpoint/2010/main" val="2293709296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94845"/>
            <a:ext cx="1530343" cy="723100"/>
          </a:xfrm>
        </p:spPr>
        <p:txBody>
          <a:bodyPr/>
          <a:lstStyle/>
          <a:p>
            <a:r>
              <a:rPr lang="de-DE" dirty="0"/>
              <a:t>Goal</a:t>
            </a:r>
            <a:br>
              <a:rPr lang="de-DE" dirty="0"/>
            </a:br>
            <a:r>
              <a:rPr lang="de-DE" dirty="0"/>
              <a:t>Question</a:t>
            </a:r>
            <a:br>
              <a:rPr lang="de-DE" dirty="0"/>
            </a:br>
            <a:r>
              <a:rPr lang="de-DE" dirty="0" err="1"/>
              <a:t>Metric</a:t>
            </a:r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466725" y="4725544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pic>
        <p:nvPicPr>
          <p:cNvPr id="4" name="Grafik 3" descr="Ein Bild, das Text, Diagramm, Schrift, Reihe enthält.&#10;&#10;Automatisch generierte Beschreibung">
            <a:extLst>
              <a:ext uri="{FF2B5EF4-FFF2-40B4-BE49-F238E27FC236}">
                <a16:creationId xmlns:a16="http://schemas.microsoft.com/office/drawing/2014/main" id="{1A38F58C-2DA0-5D36-E983-0D2ACCF7F2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66911" y="56234"/>
            <a:ext cx="7197714" cy="4943077"/>
          </a:xfrm>
          <a:prstGeom prst="rect">
            <a:avLst/>
          </a:prstGeom>
        </p:spPr>
      </p:pic>
      <p:sp>
        <p:nvSpPr>
          <p:cNvPr id="3" name="Foliennummernplatzhalter 2">
            <a:extLst>
              <a:ext uri="{FF2B5EF4-FFF2-40B4-BE49-F238E27FC236}">
                <a16:creationId xmlns:a16="http://schemas.microsoft.com/office/drawing/2014/main" id="{19E9744C-1976-9B05-92F1-27E06E6D7E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50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800859931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uppieren 9">
            <a:extLst>
              <a:ext uri="{FF2B5EF4-FFF2-40B4-BE49-F238E27FC236}">
                <a16:creationId xmlns:a16="http://schemas.microsoft.com/office/drawing/2014/main" id="{D939397A-C752-9E08-7018-2098FAF58E01}"/>
              </a:ext>
            </a:extLst>
          </p:cNvPr>
          <p:cNvGrpSpPr/>
          <p:nvPr/>
        </p:nvGrpSpPr>
        <p:grpSpPr>
          <a:xfrm>
            <a:off x="431798" y="429682"/>
            <a:ext cx="4986986" cy="4277682"/>
            <a:chOff x="5203025" y="1650150"/>
            <a:chExt cx="3567908" cy="3060441"/>
          </a:xfrm>
        </p:grpSpPr>
        <p:pic>
          <p:nvPicPr>
            <p:cNvPr id="8" name="Grafik 7">
              <a:extLst>
                <a:ext uri="{FF2B5EF4-FFF2-40B4-BE49-F238E27FC236}">
                  <a16:creationId xmlns:a16="http://schemas.microsoft.com/office/drawing/2014/main" id="{E11DCFBB-0EFF-6A73-1A61-7056B163819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26221" b="19139"/>
            <a:stretch/>
          </p:blipFill>
          <p:spPr>
            <a:xfrm>
              <a:off x="5203026" y="2017154"/>
              <a:ext cx="3567907" cy="2693437"/>
            </a:xfrm>
            <a:prstGeom prst="rect">
              <a:avLst/>
            </a:prstGeom>
          </p:spPr>
        </p:pic>
        <p:pic>
          <p:nvPicPr>
            <p:cNvPr id="9" name="Grafik 8">
              <a:extLst>
                <a:ext uri="{FF2B5EF4-FFF2-40B4-BE49-F238E27FC236}">
                  <a16:creationId xmlns:a16="http://schemas.microsoft.com/office/drawing/2014/main" id="{1644D289-6B90-5C8B-78A1-53D8E12A6F2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t="-503" b="93058"/>
            <a:stretch/>
          </p:blipFill>
          <p:spPr>
            <a:xfrm>
              <a:off x="5203025" y="1650150"/>
              <a:ext cx="3567907" cy="367004"/>
            </a:xfrm>
            <a:prstGeom prst="rect">
              <a:avLst/>
            </a:prstGeom>
          </p:spPr>
        </p:pic>
      </p:grpSp>
      <p:sp>
        <p:nvSpPr>
          <p:cNvPr id="2" name="Titel 1">
            <a:extLst>
              <a:ext uri="{FF2B5EF4-FFF2-40B4-BE49-F238E27FC236}">
                <a16:creationId xmlns:a16="http://schemas.microsoft.com/office/drawing/2014/main" id="{33728529-BF62-CEC6-71A8-AE73A933784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66725" y="204789"/>
            <a:ext cx="8245475" cy="432000"/>
          </a:xfrm>
        </p:spPr>
        <p:txBody>
          <a:bodyPr/>
          <a:lstStyle/>
          <a:p>
            <a:r>
              <a:rPr lang="de-DE" dirty="0" err="1"/>
              <a:t>Detailed</a:t>
            </a:r>
            <a:r>
              <a:rPr lang="de-DE" dirty="0"/>
              <a:t> WPs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1971285-5A2C-6221-9FD4-154F0658A79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463304" y="948322"/>
            <a:ext cx="3680696" cy="3759042"/>
          </a:xfrm>
        </p:spPr>
        <p:txBody>
          <a:bodyPr/>
          <a:lstStyle/>
          <a:p>
            <a:pPr marL="0" indent="0">
              <a:buNone/>
            </a:pPr>
            <a:r>
              <a:rPr lang="en-US" sz="1400" dirty="0"/>
              <a:t>WP2 Initial Iteration of Prototype 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Define Key Features, Functionalities, Intents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Translate Concepts into Design/Development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Develop&amp;Implement</a:t>
            </a:r>
            <a:r>
              <a:rPr lang="en-US" sz="1200" dirty="0"/>
              <a:t> initial chatbot architecture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 err="1"/>
              <a:t>Design&amp;Implement</a:t>
            </a:r>
            <a:r>
              <a:rPr lang="en-US" sz="1200" dirty="0"/>
              <a:t> knowledge base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Evaluate Prototype’s performance</a:t>
            </a:r>
          </a:p>
          <a:p>
            <a:pPr marL="228600" indent="-228600">
              <a:lnSpc>
                <a:spcPct val="110000"/>
              </a:lnSpc>
              <a:buFont typeface="+mj-lt"/>
              <a:buAutoNum type="arabicPeriod"/>
            </a:pPr>
            <a:r>
              <a:rPr lang="en-US" sz="1200" dirty="0"/>
              <a:t>Plan for future iterations</a:t>
            </a:r>
            <a:r>
              <a:rPr lang="de-DE" sz="1200" dirty="0"/>
              <a:t> </a:t>
            </a:r>
          </a:p>
          <a:p>
            <a:pPr marL="0" indent="0">
              <a:buNone/>
            </a:pPr>
            <a:r>
              <a:rPr lang="de-DE" dirty="0"/>
              <a:t>WP3 Further </a:t>
            </a:r>
            <a:r>
              <a:rPr lang="de-DE" dirty="0" err="1"/>
              <a:t>Iterations</a:t>
            </a:r>
            <a:endParaRPr lang="de-DE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Define</a:t>
            </a:r>
            <a:r>
              <a:rPr lang="de-DE" sz="1200" dirty="0"/>
              <a:t> </a:t>
            </a:r>
            <a:r>
              <a:rPr lang="de-DE" sz="1200" dirty="0" err="1"/>
              <a:t>new</a:t>
            </a:r>
            <a:r>
              <a:rPr lang="de-DE" sz="1200" dirty="0"/>
              <a:t> and </a:t>
            </a:r>
            <a:r>
              <a:rPr lang="de-DE" sz="1200" dirty="0" err="1"/>
              <a:t>refine</a:t>
            </a:r>
            <a:r>
              <a:rPr lang="de-DE" sz="1200" dirty="0"/>
              <a:t> </a:t>
            </a:r>
            <a:r>
              <a:rPr lang="de-DE" sz="1200" dirty="0" err="1"/>
              <a:t>features</a:t>
            </a:r>
            <a:r>
              <a:rPr lang="de-DE" sz="1200" dirty="0"/>
              <a:t>/</a:t>
            </a:r>
            <a:r>
              <a:rPr lang="de-DE" sz="1200" dirty="0" err="1"/>
              <a:t>intents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Implement </a:t>
            </a:r>
            <a:r>
              <a:rPr lang="de-DE" sz="1200" dirty="0" err="1"/>
              <a:t>new</a:t>
            </a:r>
            <a:r>
              <a:rPr lang="de-DE" sz="1200" dirty="0"/>
              <a:t> </a:t>
            </a:r>
            <a:r>
              <a:rPr lang="de-DE" sz="1200" dirty="0" err="1"/>
              <a:t>functionality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 err="1"/>
              <a:t>Evaluate</a:t>
            </a:r>
            <a:r>
              <a:rPr lang="de-DE" sz="1200" dirty="0"/>
              <a:t> </a:t>
            </a:r>
            <a:r>
              <a:rPr lang="de-DE" sz="1200" dirty="0" err="1"/>
              <a:t>Prototype‘s</a:t>
            </a:r>
            <a:r>
              <a:rPr lang="de-DE" sz="1200" dirty="0"/>
              <a:t> </a:t>
            </a:r>
            <a:r>
              <a:rPr lang="de-DE" sz="1200" dirty="0" err="1"/>
              <a:t>performance</a:t>
            </a:r>
            <a:endParaRPr lang="de-DE" sz="1200" dirty="0"/>
          </a:p>
          <a:p>
            <a:pPr marL="228600" indent="-228600">
              <a:buFont typeface="+mj-lt"/>
              <a:buAutoNum type="arabicPeriod"/>
            </a:pPr>
            <a:r>
              <a:rPr lang="de-DE" sz="1200" dirty="0"/>
              <a:t>Plan </a:t>
            </a:r>
            <a:r>
              <a:rPr lang="de-DE" sz="1200" dirty="0" err="1"/>
              <a:t>future</a:t>
            </a:r>
            <a:r>
              <a:rPr lang="de-DE" sz="1200" dirty="0"/>
              <a:t> </a:t>
            </a:r>
            <a:r>
              <a:rPr lang="de-DE" sz="1200" dirty="0" err="1"/>
              <a:t>iterations</a:t>
            </a:r>
            <a:r>
              <a:rPr lang="de-DE" sz="1200" dirty="0"/>
              <a:t>/</a:t>
            </a:r>
            <a:r>
              <a:rPr lang="de-DE" sz="1200" dirty="0" err="1"/>
              <a:t>work</a:t>
            </a:r>
            <a:endParaRPr lang="de-DE" sz="1200" dirty="0"/>
          </a:p>
          <a:p>
            <a:pPr marL="0" indent="0">
              <a:buNone/>
            </a:pPr>
            <a:endParaRPr lang="de-DE" sz="1400" dirty="0"/>
          </a:p>
          <a:p>
            <a:pPr marL="0" indent="0">
              <a:buNone/>
            </a:pP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01B1DAC1-26C0-E3BF-7BB3-7E7176C83E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51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5C1403D9-A19E-9D00-D8E5-C8DD32B66555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1A3FE33A-F1C2-7085-7C0E-C45756B614F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71759885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400" b="0" i="0" u="none" strike="noStrike" baseline="0" dirty="0">
                <a:latin typeface="CharterBT-Roman"/>
              </a:rPr>
              <a:t>RQ2.1 What are the key features, functionalities and intents required for the initial iteration of the chatbot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RQ2.2 How can the identified chatbot concepts and architectures from the literature research be effectively translated into the design and development of the prototype?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RQ2.3 How could the architecture of our chatbot look like?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RQ2.4 How does the knowledge base need to look like for the defined intents and how can the necessary data be provided?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RQ2.5 What challenges and limitations arise during the initial development phase, and how can they be addressed?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RQ2.6 To what extent can the initial prototype effectively address and answer predefined intents, and what improvements or adjustments are necessary for enhanced </a:t>
            </a:r>
            <a:r>
              <a:rPr lang="de-DE" sz="1400" b="0" i="0" u="none" strike="noStrike" baseline="0" dirty="0" err="1">
                <a:latin typeface="CharterBT-Roman"/>
              </a:rPr>
              <a:t>performance</a:t>
            </a:r>
            <a:r>
              <a:rPr lang="de-DE" sz="1400" b="0" i="0" u="none" strike="noStrike" baseline="0" dirty="0">
                <a:latin typeface="CharterBT-Roman"/>
              </a:rPr>
              <a:t>?</a:t>
            </a:r>
          </a:p>
          <a:p>
            <a:pPr algn="l"/>
            <a:r>
              <a:rPr lang="en-US" sz="1400" b="0" i="0" u="none" strike="noStrike" baseline="0" dirty="0">
                <a:latin typeface="CharterBT-Roman"/>
              </a:rPr>
              <a:t>RQ2.7 What could be done to improve the prototype in future iterations?</a:t>
            </a:r>
            <a:endParaRPr lang="de-DE" sz="1200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52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429020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548BB498-E77B-A882-9052-A6977A06CF3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Research Questions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Iterations</a:t>
            </a:r>
            <a:endParaRPr lang="de-DE" dirty="0"/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19F1793A-E6F2-4797-33C4-12ACC664BE6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l"/>
            <a:r>
              <a:rPr lang="en-US" sz="1800" b="0" i="0" u="none" strike="noStrike" baseline="0" dirty="0">
                <a:latin typeface="CharterBT-Roman"/>
              </a:rPr>
              <a:t>RQ3.1 What advanced features or rather intents could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RQ3.2 Are changes in architecture and the knowledge base needed?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RQ3.3 Are there features or intents that can not be implemented?</a:t>
            </a:r>
          </a:p>
          <a:p>
            <a:pPr algn="l"/>
            <a:r>
              <a:rPr lang="en-US" sz="1800" b="0" i="0" u="none" strike="noStrike" baseline="0" dirty="0">
                <a:latin typeface="CharterBT-Roman"/>
              </a:rPr>
              <a:t>RQ3.4 To what extent can the initial prototype effectively address and answer predefined intents, and what improvements or adjustments are necessary for enhanced </a:t>
            </a:r>
            <a:r>
              <a:rPr lang="de-DE" sz="1800" b="0" i="0" u="none" strike="noStrike" baseline="0" dirty="0" err="1">
                <a:latin typeface="CharterBT-Roman"/>
              </a:rPr>
              <a:t>performance</a:t>
            </a:r>
            <a:r>
              <a:rPr lang="de-DE" sz="1800" b="0" i="0" u="none" strike="noStrike" baseline="0" dirty="0">
                <a:latin typeface="CharterBT-Roman"/>
              </a:rPr>
              <a:t>?</a:t>
            </a:r>
            <a:endParaRPr lang="de-DE" dirty="0"/>
          </a:p>
        </p:txBody>
      </p:sp>
      <p:sp>
        <p:nvSpPr>
          <p:cNvPr id="5" name="Foliennummernplatzhalter 4">
            <a:extLst>
              <a:ext uri="{FF2B5EF4-FFF2-40B4-BE49-F238E27FC236}">
                <a16:creationId xmlns:a16="http://schemas.microsoft.com/office/drawing/2014/main" id="{6AD1B9A8-B2DD-D1BB-96D8-5ED6A81649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53</a:t>
            </a:fld>
            <a:endParaRPr lang="de-DE" dirty="0"/>
          </a:p>
        </p:txBody>
      </p:sp>
      <p:sp>
        <p:nvSpPr>
          <p:cNvPr id="6" name="Datumsplatzhalter 5">
            <a:extLst>
              <a:ext uri="{FF2B5EF4-FFF2-40B4-BE49-F238E27FC236}">
                <a16:creationId xmlns:a16="http://schemas.microsoft.com/office/drawing/2014/main" id="{60ACEC95-2790-D998-2048-8447CFFDAD64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7" name="Fußzeilenplatzhalter 6">
            <a:extLst>
              <a:ext uri="{FF2B5EF4-FFF2-40B4-BE49-F238E27FC236}">
                <a16:creationId xmlns:a16="http://schemas.microsoft.com/office/drawing/2014/main" id="{3F95BF15-CE84-E5FB-65BF-45D36C9FB8CE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0209923"/>
      </p:ext>
    </p:extLst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877E8AC0-F26F-2B55-7E0F-B9CD98DB7A2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sp>
        <p:nvSpPr>
          <p:cNvPr id="3" name="Textplatzhalter 2">
            <a:extLst>
              <a:ext uri="{FF2B5EF4-FFF2-40B4-BE49-F238E27FC236}">
                <a16:creationId xmlns:a16="http://schemas.microsoft.com/office/drawing/2014/main" id="{17E3D6CC-C26B-7A10-CE97-AD2F303F5941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/>
        <p:txBody>
          <a:bodyPr/>
          <a:lstStyle/>
          <a:p>
            <a:r>
              <a:rPr lang="de-DE" dirty="0"/>
              <a:t>Chatbots </a:t>
            </a:r>
            <a:r>
              <a:rPr lang="de-DE" dirty="0" err="1"/>
              <a:t>for</a:t>
            </a:r>
            <a:r>
              <a:rPr lang="de-DE" dirty="0"/>
              <a:t> </a:t>
            </a:r>
            <a:r>
              <a:rPr lang="de-DE" dirty="0" err="1"/>
              <a:t>complex</a:t>
            </a:r>
            <a:r>
              <a:rPr lang="de-DE" dirty="0"/>
              <a:t> </a:t>
            </a:r>
            <a:r>
              <a:rPr lang="de-DE" dirty="0" err="1"/>
              <a:t>scenarios</a:t>
            </a:r>
            <a:endParaRPr lang="de-DE" dirty="0"/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5DD68B9C-622D-B031-75E1-D82DCA827A8D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54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256CA8B6-188C-A13C-20BB-CF4058026A20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D011DF4-A727-6F9F-34DB-5B3E93B1B1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pic>
        <p:nvPicPr>
          <p:cNvPr id="8" name="Grafik 7">
            <a:extLst>
              <a:ext uri="{FF2B5EF4-FFF2-40B4-BE49-F238E27FC236}">
                <a16:creationId xmlns:a16="http://schemas.microsoft.com/office/drawing/2014/main" id="{76B4253D-217C-255C-1F20-815B35B82C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9900" y="1313586"/>
            <a:ext cx="8244200" cy="3102228"/>
          </a:xfrm>
          <a:prstGeom prst="rect">
            <a:avLst/>
          </a:prstGeom>
        </p:spPr>
      </p:pic>
      <p:sp>
        <p:nvSpPr>
          <p:cNvPr id="7" name="Textfeld 6">
            <a:extLst>
              <a:ext uri="{FF2B5EF4-FFF2-40B4-BE49-F238E27FC236}">
                <a16:creationId xmlns:a16="http://schemas.microsoft.com/office/drawing/2014/main" id="{3D0F3D2F-991A-EB83-6617-85CB15901D8B}"/>
              </a:ext>
            </a:extLst>
          </p:cNvPr>
          <p:cNvSpPr txBox="1"/>
          <p:nvPr/>
        </p:nvSpPr>
        <p:spPr>
          <a:xfrm>
            <a:off x="8112209" y="4332975"/>
            <a:ext cx="581891" cy="666336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pPr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</a:pPr>
            <a:r>
              <a:rPr lang="en-US" sz="1600" b="0" i="0" dirty="0"/>
              <a:t>[AJ20]</a:t>
            </a:r>
            <a:endParaRPr lang="de-DE" sz="2000" dirty="0"/>
          </a:p>
          <a:p>
            <a:pPr marL="179388" indent="-179388">
              <a:lnSpc>
                <a:spcPct val="120000"/>
              </a:lnSpc>
              <a:spcBef>
                <a:spcPts val="750"/>
              </a:spcBef>
              <a:buClr>
                <a:schemeClr val="accent1"/>
              </a:buClr>
              <a:buFont typeface="Arial" panose="020B0604020202020204" pitchFamily="34" charset="0"/>
              <a:buChar char="•"/>
            </a:pPr>
            <a:endParaRPr lang="de-DE" sz="1600" dirty="0"/>
          </a:p>
        </p:txBody>
      </p:sp>
    </p:spTree>
    <p:extLst>
      <p:ext uri="{BB962C8B-B14F-4D97-AF65-F5344CB8AC3E}">
        <p14:creationId xmlns:p14="http://schemas.microsoft.com/office/powerpoint/2010/main" val="2844547299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References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0056" y="610100"/>
            <a:ext cx="8243887" cy="3923300"/>
          </a:xfrm>
        </p:spPr>
        <p:txBody>
          <a:bodyPr/>
          <a:lstStyle/>
          <a:p>
            <a:r>
              <a:rPr lang="es-ES" sz="800" dirty="0"/>
              <a:t>[aco24] acon96. home-llm. 2024. url: </a:t>
            </a:r>
            <a:r>
              <a:rPr lang="es-ES" sz="800" dirty="0">
                <a:hlinkClick r:id="rId3"/>
              </a:rPr>
              <a:t>https://github.com/acon96/home-llm</a:t>
            </a:r>
            <a:endParaRPr lang="de-DE" sz="700" dirty="0"/>
          </a:p>
          <a:p>
            <a:r>
              <a:rPr lang="de-DE" sz="800" dirty="0"/>
              <a:t>[AJ20] A. </a:t>
            </a:r>
            <a:r>
              <a:rPr lang="de-DE" sz="800" dirty="0" err="1"/>
              <a:t>Ait-Mlouk</a:t>
            </a:r>
            <a:r>
              <a:rPr lang="de-DE" sz="800" dirty="0"/>
              <a:t>, L. Jiang. “</a:t>
            </a:r>
            <a:r>
              <a:rPr lang="de-DE" sz="800" dirty="0" err="1"/>
              <a:t>KBot</a:t>
            </a:r>
            <a:r>
              <a:rPr lang="de-DE" sz="800" dirty="0"/>
              <a:t>: A Knowledge Graph </a:t>
            </a:r>
            <a:r>
              <a:rPr lang="de-DE" sz="800" dirty="0" err="1"/>
              <a:t>Based</a:t>
            </a:r>
            <a:r>
              <a:rPr lang="de-DE" sz="800" dirty="0"/>
              <a:t>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for</a:t>
            </a:r>
            <a:r>
              <a:rPr lang="de-DE" sz="800" dirty="0"/>
              <a:t> Natural Language Understanding Over </a:t>
            </a:r>
            <a:r>
              <a:rPr lang="de-DE" sz="800" dirty="0" err="1"/>
              <a:t>Linked</a:t>
            </a:r>
            <a:r>
              <a:rPr lang="de-DE" sz="800" dirty="0"/>
              <a:t> Data.” In: IEEE Access 8 (2020). Conference Name: IEEE Access, pp. 149220–149230. ISSN: 2169- 3536. DOI: 10.1109/ACCESS.2020.3016142. URL: </a:t>
            </a:r>
            <a:r>
              <a:rPr lang="de-DE" sz="800" dirty="0">
                <a:hlinkClick r:id="rId4"/>
              </a:rPr>
              <a:t>https://ieeexplore.ieee.org/abstract/document/9165716</a:t>
            </a:r>
            <a:endParaRPr lang="de-DE" sz="800" dirty="0"/>
          </a:p>
          <a:p>
            <a:r>
              <a:rPr lang="de-DE" sz="800" dirty="0"/>
              <a:t>[AM20] E. </a:t>
            </a:r>
            <a:r>
              <a:rPr lang="de-DE" sz="800" dirty="0" err="1"/>
              <a:t>Adamopoulou</a:t>
            </a:r>
            <a:r>
              <a:rPr lang="de-DE" sz="800" dirty="0"/>
              <a:t>, L. </a:t>
            </a:r>
            <a:r>
              <a:rPr lang="de-DE" sz="800" dirty="0" err="1"/>
              <a:t>Moussiades</a:t>
            </a:r>
            <a:r>
              <a:rPr lang="de-DE" sz="800" dirty="0"/>
              <a:t>. “An </a:t>
            </a:r>
            <a:r>
              <a:rPr lang="de-DE" sz="800" dirty="0" err="1"/>
              <a:t>Overview</a:t>
            </a:r>
            <a:r>
              <a:rPr lang="de-DE" sz="800" dirty="0"/>
              <a:t> </a:t>
            </a:r>
            <a:r>
              <a:rPr lang="de-DE" sz="800" dirty="0" err="1"/>
              <a:t>of</a:t>
            </a:r>
            <a:r>
              <a:rPr lang="de-DE" sz="800" dirty="0"/>
              <a:t> Chatbot Technology.” en. In: </a:t>
            </a:r>
            <a:r>
              <a:rPr lang="de-DE" sz="800" dirty="0" err="1"/>
              <a:t>Artificial</a:t>
            </a:r>
            <a:r>
              <a:rPr lang="de-DE" sz="800" dirty="0"/>
              <a:t> </a:t>
            </a:r>
            <a:r>
              <a:rPr lang="de-DE" sz="800" dirty="0" err="1"/>
              <a:t>Intelligence</a:t>
            </a:r>
            <a:r>
              <a:rPr lang="de-DE" sz="800" dirty="0"/>
              <a:t> </a:t>
            </a:r>
            <a:r>
              <a:rPr lang="de-DE" sz="800" dirty="0" err="1"/>
              <a:t>Applications</a:t>
            </a:r>
            <a:r>
              <a:rPr lang="de-DE" sz="800" dirty="0"/>
              <a:t> and </a:t>
            </a:r>
            <a:r>
              <a:rPr lang="de-DE" sz="800" dirty="0" err="1"/>
              <a:t>Innovations</a:t>
            </a:r>
            <a:r>
              <a:rPr lang="de-DE" sz="800" dirty="0"/>
              <a:t>. Ed. </a:t>
            </a:r>
            <a:r>
              <a:rPr lang="de-DE" sz="800" dirty="0" err="1"/>
              <a:t>by</a:t>
            </a:r>
            <a:r>
              <a:rPr lang="de-DE" sz="800" dirty="0"/>
              <a:t> I. </a:t>
            </a:r>
            <a:r>
              <a:rPr lang="de-DE" sz="800" dirty="0" err="1"/>
              <a:t>Maglogiannis</a:t>
            </a:r>
            <a:r>
              <a:rPr lang="de-DE" sz="800" dirty="0"/>
              <a:t>, L. Iliadis, E. </a:t>
            </a:r>
            <a:r>
              <a:rPr lang="de-DE" sz="800" dirty="0" err="1"/>
              <a:t>Pimenidis</a:t>
            </a:r>
            <a:r>
              <a:rPr lang="de-DE" sz="800" dirty="0"/>
              <a:t>. IFIP </a:t>
            </a:r>
            <a:r>
              <a:rPr lang="de-DE" sz="800" dirty="0" err="1"/>
              <a:t>Advances</a:t>
            </a:r>
            <a:r>
              <a:rPr lang="de-DE" sz="800" dirty="0"/>
              <a:t> in Information and Communication Technology. Cham: Springer International Publishing, 2020, pp. 373– 383. ISBN: 978-3-030-49186-4. DOI: 10.1007/978-3-030-49186-4_31</a:t>
            </a:r>
          </a:p>
          <a:p>
            <a:r>
              <a:rPr lang="de-DE" sz="800" dirty="0"/>
              <a:t>[APM+20] S. Ahmed, D. Paul, R. </a:t>
            </a:r>
            <a:r>
              <a:rPr lang="de-DE" sz="800" dirty="0" err="1"/>
              <a:t>Masnun</a:t>
            </a:r>
            <a:r>
              <a:rPr lang="de-DE" sz="800" dirty="0"/>
              <a:t>, M.U. A. </a:t>
            </a:r>
            <a:r>
              <a:rPr lang="de-DE" sz="800" dirty="0" err="1"/>
              <a:t>Shanto</a:t>
            </a:r>
            <a:r>
              <a:rPr lang="de-DE" sz="800" dirty="0"/>
              <a:t>, T. Farah. “Smart Home Shield and Automation System </a:t>
            </a:r>
            <a:r>
              <a:rPr lang="de-DE" sz="800" dirty="0" err="1"/>
              <a:t>Using</a:t>
            </a:r>
            <a:r>
              <a:rPr lang="de-DE" sz="800" dirty="0"/>
              <a:t> Facebook Messenger Chatbot.” In: 2020 IEEE Region 10 Symposium (TENSYMP). ISSN: 2642-6102. June 2020, pp. 1791–1794. DOI: 10.1109/TENSYMP50017.2020.9230716. URL: </a:t>
            </a:r>
            <a:r>
              <a:rPr lang="de-DE" sz="800" dirty="0">
                <a:hlinkClick r:id="rId5"/>
              </a:rPr>
              <a:t>https://ieeexplore.ieee.org/abstract/document/9230716</a:t>
            </a:r>
            <a:r>
              <a:rPr lang="de-DE" sz="800" dirty="0"/>
              <a:t> </a:t>
            </a:r>
          </a:p>
          <a:p>
            <a:r>
              <a:rPr lang="de-DE" sz="800" dirty="0"/>
              <a:t>[BKS17] C. J. Baby, F. A. Khan, J. N. </a:t>
            </a:r>
            <a:r>
              <a:rPr lang="de-DE" sz="800" dirty="0" err="1"/>
              <a:t>Swathi</a:t>
            </a:r>
            <a:r>
              <a:rPr lang="de-DE" sz="800" dirty="0"/>
              <a:t>. “Home </a:t>
            </a:r>
            <a:r>
              <a:rPr lang="de-DE" sz="800" dirty="0" err="1"/>
              <a:t>automation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IoT and a </a:t>
            </a:r>
            <a:r>
              <a:rPr lang="de-DE" sz="800" dirty="0" err="1"/>
              <a:t>chatbot</a:t>
            </a:r>
            <a:r>
              <a:rPr lang="de-DE" sz="800" dirty="0"/>
              <a:t> </a:t>
            </a:r>
            <a:r>
              <a:rPr lang="de-DE" sz="800" dirty="0" err="1"/>
              <a:t>using</a:t>
            </a:r>
            <a:r>
              <a:rPr lang="de-DE" sz="800" dirty="0"/>
              <a:t> </a:t>
            </a:r>
            <a:r>
              <a:rPr lang="de-DE" sz="800" dirty="0" err="1"/>
              <a:t>natural</a:t>
            </a:r>
            <a:r>
              <a:rPr lang="de-DE" sz="800" dirty="0"/>
              <a:t> </a:t>
            </a:r>
            <a:r>
              <a:rPr lang="de-DE" sz="800" dirty="0" err="1"/>
              <a:t>language</a:t>
            </a:r>
            <a:r>
              <a:rPr lang="de-DE" sz="800" dirty="0"/>
              <a:t> </a:t>
            </a:r>
            <a:r>
              <a:rPr lang="de-DE" sz="800" dirty="0" err="1"/>
              <a:t>processing</a:t>
            </a:r>
            <a:r>
              <a:rPr lang="de-DE" sz="800" dirty="0"/>
              <a:t>.” In: 2017 </a:t>
            </a:r>
            <a:r>
              <a:rPr lang="de-DE" sz="800" dirty="0" err="1"/>
              <a:t>Innovations</a:t>
            </a:r>
            <a:r>
              <a:rPr lang="de-DE" sz="800" dirty="0"/>
              <a:t> in Power and </a:t>
            </a:r>
            <a:r>
              <a:rPr lang="de-DE" sz="800" dirty="0" err="1"/>
              <a:t>Advanced</a:t>
            </a:r>
            <a:r>
              <a:rPr lang="de-DE" sz="800" dirty="0"/>
              <a:t> Computing Technologies (i-PACT). Apr. 2017, pp. 1–6. DOI: 10.1109/IPACT.2017.8245185. URL: </a:t>
            </a:r>
            <a:r>
              <a:rPr lang="de-DE" sz="800" dirty="0">
                <a:hlinkClick r:id="rId6"/>
              </a:rPr>
              <a:t>https://ieeexplore.ieee.org/abstract/document/8245185</a:t>
            </a:r>
            <a:endParaRPr lang="de-DE" sz="800" dirty="0"/>
          </a:p>
          <a:p>
            <a:r>
              <a:rPr lang="de-DE" sz="800" dirty="0"/>
              <a:t>[CA21] M. </a:t>
            </a:r>
            <a:r>
              <a:rPr lang="de-DE" sz="800" dirty="0" err="1"/>
              <a:t>Chkroun</a:t>
            </a:r>
            <a:r>
              <a:rPr lang="de-DE" sz="800" dirty="0"/>
              <a:t>, A. </a:t>
            </a:r>
            <a:r>
              <a:rPr lang="de-DE" sz="800" dirty="0" err="1"/>
              <a:t>Azaria</a:t>
            </a:r>
            <a:r>
              <a:rPr lang="de-DE" sz="800" dirty="0"/>
              <a:t>. “A Safe Collaborative Chatbot </a:t>
            </a:r>
            <a:r>
              <a:rPr lang="de-DE" sz="800" dirty="0" err="1"/>
              <a:t>for</a:t>
            </a:r>
            <a:r>
              <a:rPr lang="de-DE" sz="800" dirty="0"/>
              <a:t> Smart Home </a:t>
            </a:r>
            <a:r>
              <a:rPr lang="de-DE" sz="800" dirty="0" err="1"/>
              <a:t>Assistants</a:t>
            </a:r>
            <a:r>
              <a:rPr lang="de-DE" sz="800" dirty="0"/>
              <a:t>.” en. In: Sensors 21.19 (Jan. 2021). </a:t>
            </a:r>
            <a:r>
              <a:rPr lang="de-DE" sz="800" dirty="0" err="1"/>
              <a:t>Number</a:t>
            </a:r>
            <a:r>
              <a:rPr lang="de-DE" sz="800" dirty="0"/>
              <a:t>: 19 Publisher: </a:t>
            </a:r>
            <a:r>
              <a:rPr lang="de-DE" sz="800" dirty="0" err="1"/>
              <a:t>Multidisciplinary</a:t>
            </a:r>
            <a:r>
              <a:rPr lang="de-DE" sz="800" dirty="0"/>
              <a:t> Digital Publishing Institute, p. 6641. ISSN: 1424-8220. DOI: 10.3390/s21196641. URL: </a:t>
            </a:r>
            <a:r>
              <a:rPr lang="de-DE" sz="800" dirty="0">
                <a:hlinkClick r:id="rId7"/>
              </a:rPr>
              <a:t>https://www.mdpi.com/1424-8220/21/19/6641</a:t>
            </a:r>
            <a:endParaRPr lang="de-DE" sz="800" dirty="0"/>
          </a:p>
          <a:p>
            <a:r>
              <a:rPr lang="de-DE" sz="800" dirty="0"/>
              <a:t>[CCI+20] D. </a:t>
            </a:r>
            <a:r>
              <a:rPr lang="de-DE" sz="800" dirty="0" err="1"/>
              <a:t>Carlander-Reuterfelt</a:t>
            </a:r>
            <a:r>
              <a:rPr lang="de-DE" sz="800" dirty="0"/>
              <a:t>, Á. Carrera, C. A. Iglesias, Ó. </a:t>
            </a:r>
            <a:r>
              <a:rPr lang="de-DE" sz="800" dirty="0" err="1"/>
              <a:t>Araque</a:t>
            </a:r>
            <a:r>
              <a:rPr lang="de-DE" sz="800" dirty="0"/>
              <a:t>, J. F. Sánchez Rada, S. Muñoz. “JAICOB: A Data Science Chatbot.” In: IEEE Access 8 (2020). Conference Name: IEEE Access, pp. 180672–180680. ISSN: 2169- 3536. DOI: 10.1109/ACCESS.2020.3024795. URL: </a:t>
            </a:r>
            <a:r>
              <a:rPr lang="de-DE" sz="800" dirty="0">
                <a:hlinkClick r:id="rId8"/>
              </a:rPr>
              <a:t>https://ieeexplore.ieee.org/abstract/document/9200315</a:t>
            </a:r>
            <a:endParaRPr lang="de-DE" sz="800" dirty="0"/>
          </a:p>
          <a:p>
            <a:r>
              <a:rPr lang="de-DE" sz="800" dirty="0"/>
              <a:t>[JQFF23] A. Jasinski, Y. Qiao, E. </a:t>
            </a:r>
            <a:r>
              <a:rPr lang="de-DE" sz="800" dirty="0" err="1"/>
              <a:t>Fallon</a:t>
            </a:r>
            <a:r>
              <a:rPr lang="de-DE" sz="800" dirty="0"/>
              <a:t>, R. Flynn. “Chatbot-</a:t>
            </a:r>
            <a:r>
              <a:rPr lang="de-DE" sz="800" dirty="0" err="1"/>
              <a:t>based</a:t>
            </a:r>
            <a:r>
              <a:rPr lang="de-DE" sz="800" dirty="0"/>
              <a:t> Feedback </a:t>
            </a:r>
            <a:r>
              <a:rPr lang="de-DE" sz="800" dirty="0" err="1"/>
              <a:t>for</a:t>
            </a:r>
            <a:r>
              <a:rPr lang="de-DE" sz="800" dirty="0"/>
              <a:t> </a:t>
            </a:r>
            <a:r>
              <a:rPr lang="de-DE" sz="800" dirty="0" err="1"/>
              <a:t>Dynamically</a:t>
            </a:r>
            <a:r>
              <a:rPr lang="de-DE" sz="800" dirty="0"/>
              <a:t> </a:t>
            </a:r>
            <a:r>
              <a:rPr lang="de-DE" sz="800" dirty="0" err="1"/>
              <a:t>Generated</a:t>
            </a:r>
            <a:r>
              <a:rPr lang="de-DE" sz="800" dirty="0"/>
              <a:t> Workflows in Docker Networks.” In: 2023 IEEE 9th International Conference on Network </a:t>
            </a:r>
            <a:r>
              <a:rPr lang="de-DE" sz="800" dirty="0" err="1"/>
              <a:t>Softwarization</a:t>
            </a:r>
            <a:r>
              <a:rPr lang="de-DE" sz="800" dirty="0"/>
              <a:t> (</a:t>
            </a:r>
            <a:r>
              <a:rPr lang="de-DE" sz="800" dirty="0" err="1"/>
              <a:t>NetSoft</a:t>
            </a:r>
            <a:r>
              <a:rPr lang="de-DE" sz="800" dirty="0"/>
              <a:t>). ISSN: 2693-9789. June 2023, pp. 287–289. DOI: 10.1109/NetSoft57336.2023. 10175429. URL: </a:t>
            </a:r>
            <a:r>
              <a:rPr lang="de-DE" sz="800" dirty="0">
                <a:hlinkClick r:id="rId9"/>
              </a:rPr>
              <a:t>https://ieeexplore.ieee.org/abstract/document/10175429</a:t>
            </a:r>
            <a:endParaRPr lang="de-DE" sz="800" dirty="0"/>
          </a:p>
          <a:p>
            <a:r>
              <a:rPr lang="de-DE" sz="800" dirty="0"/>
              <a:t>[Som11] I. </a:t>
            </a:r>
            <a:r>
              <a:rPr lang="de-DE" sz="800" dirty="0" err="1"/>
              <a:t>Sommerville</a:t>
            </a:r>
            <a:r>
              <a:rPr lang="de-DE" sz="800" dirty="0"/>
              <a:t>. Software Engineering. en. Google-Books-ID: l0egcQAACAAJ. Pearson, 2011. ISBN: 978-0-13-705346-9</a:t>
            </a:r>
          </a:p>
          <a:p>
            <a:r>
              <a:rPr lang="en-US" sz="800" dirty="0"/>
              <a:t>[YMJ+24] F. Yan, H. Mao, C. C.-J. Ji, T. Zhang, S. G. Patil, I. </a:t>
            </a:r>
            <a:r>
              <a:rPr lang="en-US" sz="800" dirty="0" err="1"/>
              <a:t>Stoica</a:t>
            </a:r>
            <a:r>
              <a:rPr lang="en-US" sz="800" dirty="0"/>
              <a:t>, J. E. Gonzalez. Berkeley Function Calling Leaderboard. </a:t>
            </a:r>
            <a:r>
              <a:rPr lang="en-US" sz="800" dirty="0">
                <a:hlinkClick r:id="rId10"/>
              </a:rPr>
              <a:t>https://gorilla.cs.berkeley.edu/blogs/8_berkeley_function_calling_leaderboard.html</a:t>
            </a:r>
            <a:r>
              <a:rPr lang="en-US" sz="800" dirty="0"/>
              <a:t> 2024</a:t>
            </a:r>
            <a:endParaRPr lang="de-DE" sz="700" dirty="0"/>
          </a:p>
          <a:p>
            <a:endParaRPr lang="de-DE" sz="900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55</a:t>
            </a:fld>
            <a:endParaRPr lang="de-DE" dirty="0"/>
          </a:p>
        </p:txBody>
      </p:sp>
      <p:sp>
        <p:nvSpPr>
          <p:cNvPr id="3" name="Fußzeilenplatzhalter 5">
            <a:extLst>
              <a:ext uri="{FF2B5EF4-FFF2-40B4-BE49-F238E27FC236}">
                <a16:creationId xmlns:a16="http://schemas.microsoft.com/office/drawing/2014/main" id="{95548390-441D-E9D5-2817-8BCEDD40CA6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 dirty="0"/>
              <a:t>A Chatbot for Enhancing </a:t>
            </a:r>
            <a:r>
              <a:rPr lang="en-US" dirty="0" err="1"/>
              <a:t>Explainability</a:t>
            </a:r>
            <a:r>
              <a:rPr lang="en-US" dirty="0"/>
              <a:t> in Smart Homes</a:t>
            </a:r>
          </a:p>
        </p:txBody>
      </p:sp>
      <p:sp>
        <p:nvSpPr>
          <p:cNvPr id="8" name="Datumsplatzhalter 4">
            <a:extLst>
              <a:ext uri="{FF2B5EF4-FFF2-40B4-BE49-F238E27FC236}">
                <a16:creationId xmlns:a16="http://schemas.microsoft.com/office/drawing/2014/main" id="{41B8CB3D-7F6E-19F6-4263-F2730DC2A075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3146183426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ECC2BAE-3E05-9A52-313A-34048D12B8E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Other Sources</a:t>
            </a:r>
          </a:p>
        </p:txBody>
      </p:sp>
      <p:sp>
        <p:nvSpPr>
          <p:cNvPr id="4" name="Inhaltsplatzhalter 3">
            <a:extLst>
              <a:ext uri="{FF2B5EF4-FFF2-40B4-BE49-F238E27FC236}">
                <a16:creationId xmlns:a16="http://schemas.microsoft.com/office/drawing/2014/main" id="{2C8FACEE-6724-95D4-4F4C-4693675EA80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de-DE" dirty="0"/>
              <a:t>[DESTATIS] Energy Data </a:t>
            </a:r>
            <a:r>
              <a:rPr lang="de-DE" dirty="0" err="1"/>
              <a:t>History</a:t>
            </a:r>
            <a:r>
              <a:rPr lang="de-DE" dirty="0"/>
              <a:t>: </a:t>
            </a:r>
            <a:r>
              <a:rPr lang="de-DE" dirty="0">
                <a:solidFill>
                  <a:srgbClr val="00BEFF"/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https://www.destatis.de/DE/Themen/Wirtschaft/Preise/Publikationen/Energiepreise/energiepreisentwicklung-pdf-5619001.pdf?__blob=publicationFile</a:t>
            </a:r>
            <a:endParaRPr lang="de-DE" dirty="0">
              <a:solidFill>
                <a:srgbClr val="00BEFF"/>
              </a:solidFill>
            </a:endParaRPr>
          </a:p>
          <a:p>
            <a:r>
              <a:rPr lang="de-DE" dirty="0"/>
              <a:t>[FLATICON] Chatbot Icon: </a:t>
            </a:r>
            <a:br>
              <a:rPr lang="de-DE" dirty="0"/>
            </a:br>
            <a:r>
              <a:rPr lang="de-DE" dirty="0">
                <a:hlinkClick r:id="rId3"/>
              </a:rPr>
              <a:t>https://www.flaticon.com/de/kostenloses-icon/chatbot_2040946</a:t>
            </a:r>
            <a:endParaRPr lang="de-DE" dirty="0"/>
          </a:p>
          <a:p>
            <a:r>
              <a:rPr lang="de-DE" dirty="0"/>
              <a:t>[BOSCH] Bosch Smart Home Pictures</a:t>
            </a:r>
            <a:br>
              <a:rPr lang="de-DE" dirty="0"/>
            </a:br>
            <a:r>
              <a:rPr lang="de-DE" dirty="0">
                <a:hlinkClick r:id="rId4"/>
              </a:rPr>
              <a:t>https://www.bosch-smarthome.com/</a:t>
            </a:r>
            <a:endParaRPr lang="de-DE" dirty="0"/>
          </a:p>
          <a:p>
            <a:pPr marL="0" indent="0">
              <a:buNone/>
            </a:pPr>
            <a:endParaRPr lang="de-DE" dirty="0"/>
          </a:p>
          <a:p>
            <a:pPr marL="0" indent="0">
              <a:buNone/>
            </a:pPr>
            <a:endParaRPr lang="de-DE" dirty="0"/>
          </a:p>
          <a:p>
            <a:endParaRPr lang="de-DE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7EDDB433-5605-44AB-D342-7224925312CA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932349E3-D9E0-2A62-CEFD-5E3A457FF2F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579A807C-C26A-A123-A367-1CC6C10190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56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237416337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hteck: abgerundete Ecken 7">
            <a:extLst>
              <a:ext uri="{FF2B5EF4-FFF2-40B4-BE49-F238E27FC236}">
                <a16:creationId xmlns:a16="http://schemas.microsoft.com/office/drawing/2014/main" id="{A23E2694-E3E1-9FED-63A2-A3A0B8075727}"/>
              </a:ext>
            </a:extLst>
          </p:cNvPr>
          <p:cNvSpPr/>
          <p:nvPr/>
        </p:nvSpPr>
        <p:spPr bwMode="auto">
          <a:xfrm>
            <a:off x="205273" y="597159"/>
            <a:ext cx="8739674" cy="4189941"/>
          </a:xfrm>
          <a:prstGeom prst="roundRect">
            <a:avLst/>
          </a:prstGeom>
          <a:solidFill>
            <a:schemeClr val="tx1">
              <a:lumMod val="75000"/>
              <a:lumOff val="25000"/>
            </a:schemeClr>
          </a:solidFill>
          <a:ln w="12700" cap="flat" cmpd="sng" algn="ctr">
            <a:solidFill>
              <a:schemeClr val="tx1"/>
            </a:solidFill>
            <a:prstDash val="solid"/>
            <a:round/>
            <a:headEnd type="none" w="med" len="med"/>
            <a:tailEnd type="none" w="med" len="med"/>
          </a:ln>
          <a:effectLst/>
        </p:spPr>
        <p:txBody>
          <a:bodyPr vert="horz" wrap="square" lIns="68580" tIns="34290" rIns="68580" bIns="3429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l" defTabSz="6858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de-DE" sz="1800" b="1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charset="0"/>
            </a:endParaRPr>
          </a:p>
        </p:txBody>
      </p:sp>
      <p:sp>
        <p:nvSpPr>
          <p:cNvPr id="2" name="Titel 1">
            <a:extLst>
              <a:ext uri="{FF2B5EF4-FFF2-40B4-BE49-F238E27FC236}">
                <a16:creationId xmlns:a16="http://schemas.microsoft.com/office/drawing/2014/main" id="{D5DAA9CD-4AE4-4C19-43EA-3177E9B97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Outline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310E51B7-A62D-CD9C-F055-20D9DFAB3626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6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89F6E634-F517-564D-EFCD-E021ACEA5EA1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B1FB01D7-0685-7DBC-5AEC-F6706CC1F1D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D0300754-7D8F-5926-ABD5-0B4DF6908461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560929013"/>
              </p:ext>
            </p:extLst>
          </p:nvPr>
        </p:nvGraphicFramePr>
        <p:xfrm>
          <a:off x="466725" y="788400"/>
          <a:ext cx="8245475" cy="38153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sp>
        <p:nvSpPr>
          <p:cNvPr id="10" name="Rechteck: abgerundete Ecken 9" descr="Fragen mit einfarbiger Füllung">
            <a:extLst>
              <a:ext uri="{FF2B5EF4-FFF2-40B4-BE49-F238E27FC236}">
                <a16:creationId xmlns:a16="http://schemas.microsoft.com/office/drawing/2014/main" id="{F56DFB65-DF2F-A3E0-FF84-F8D6337A08F7}"/>
              </a:ext>
            </a:extLst>
          </p:cNvPr>
          <p:cNvSpPr/>
          <p:nvPr/>
        </p:nvSpPr>
        <p:spPr>
          <a:xfrm>
            <a:off x="108207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1" name="Rechteck: abgerundete Ecken 10" descr="Architektur mit einfarbiger Füllung">
            <a:extLst>
              <a:ext uri="{FF2B5EF4-FFF2-40B4-BE49-F238E27FC236}">
                <a16:creationId xmlns:a16="http://schemas.microsoft.com/office/drawing/2014/main" id="{447BAF48-D8B2-6FF6-C068-F802F7620293}"/>
              </a:ext>
            </a:extLst>
          </p:cNvPr>
          <p:cNvSpPr/>
          <p:nvPr/>
        </p:nvSpPr>
        <p:spPr>
          <a:xfrm>
            <a:off x="1430221" y="703812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2" name="Rechteck: abgerundete Ecken 11" descr="Klemmbrett gemischt mit einfarbiger Füllung">
            <a:extLst>
              <a:ext uri="{FF2B5EF4-FFF2-40B4-BE49-F238E27FC236}">
                <a16:creationId xmlns:a16="http://schemas.microsoft.com/office/drawing/2014/main" id="{3DA6FBB0-E91D-CD6A-10F4-40C9F1EAD0D5}"/>
              </a:ext>
            </a:extLst>
          </p:cNvPr>
          <p:cNvSpPr/>
          <p:nvPr/>
        </p:nvSpPr>
        <p:spPr>
          <a:xfrm>
            <a:off x="1732462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 dirty="0"/>
          </a:p>
        </p:txBody>
      </p:sp>
      <p:sp>
        <p:nvSpPr>
          <p:cNvPr id="14" name="Rechteck: abgerundete Ecken 13" descr="Lehrer mit einfarbiger Füllung">
            <a:extLst>
              <a:ext uri="{FF2B5EF4-FFF2-40B4-BE49-F238E27FC236}">
                <a16:creationId xmlns:a16="http://schemas.microsoft.com/office/drawing/2014/main" id="{6442345E-AC56-CD38-D941-0B8A2DA54B8F}"/>
              </a:ext>
            </a:extLst>
          </p:cNvPr>
          <p:cNvSpPr/>
          <p:nvPr/>
        </p:nvSpPr>
        <p:spPr>
          <a:xfrm>
            <a:off x="2046350" y="702741"/>
            <a:ext cx="343028" cy="343028"/>
          </a:xfrm>
          <a:prstGeom prst="roundRect">
            <a:avLst>
              <a:gd name="adj" fmla="val 16670"/>
            </a:avLst>
          </a:prstGeom>
          <a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a:blipFill>
          <a:ln>
            <a:noFill/>
          </a:ln>
          <a:effectLst>
            <a:glow rad="63500">
              <a:schemeClr val="accent3">
                <a:satMod val="175000"/>
                <a:alpha val="40000"/>
              </a:schemeClr>
            </a:glow>
          </a:effectLst>
        </p:spPr>
        <p:style>
          <a:lnRef idx="2">
            <a:schemeClr val="lt1">
              <a:hueOff val="0"/>
              <a:satOff val="0"/>
              <a:lumOff val="0"/>
              <a:alphaOff val="0"/>
            </a:schemeClr>
          </a:lnRef>
          <a:fillRef idx="1">
            <a:scrgbClr r="0" g="0" b="0"/>
          </a:fillRef>
          <a:effectRef idx="0">
            <a:schemeClr val="accent1">
              <a:hueOff val="0"/>
              <a:satOff val="0"/>
              <a:lumOff val="0"/>
              <a:alphaOff val="0"/>
            </a:schemeClr>
          </a:effectRef>
          <a:fontRef idx="minor">
            <a:schemeClr val="lt1"/>
          </a:fontRef>
        </p:style>
        <p:txBody>
          <a:bodyPr/>
          <a:lstStyle/>
          <a:p>
            <a:endParaRPr lang="de-DE"/>
          </a:p>
        </p:txBody>
      </p:sp>
      <p:grpSp>
        <p:nvGrpSpPr>
          <p:cNvPr id="13" name="Gruppieren 12">
            <a:extLst>
              <a:ext uri="{FF2B5EF4-FFF2-40B4-BE49-F238E27FC236}">
                <a16:creationId xmlns:a16="http://schemas.microsoft.com/office/drawing/2014/main" id="{53326386-23EF-BFC9-4542-FBAE1E928F45}"/>
              </a:ext>
            </a:extLst>
          </p:cNvPr>
          <p:cNvGrpSpPr/>
          <p:nvPr/>
        </p:nvGrpSpPr>
        <p:grpSpPr>
          <a:xfrm>
            <a:off x="233977" y="1029159"/>
            <a:ext cx="2997137" cy="786941"/>
            <a:chOff x="372720" y="1481987"/>
            <a:chExt cx="7876118" cy="2067988"/>
          </a:xfrm>
        </p:grpSpPr>
        <p:sp>
          <p:nvSpPr>
            <p:cNvPr id="15" name="Rechteck 14">
              <a:extLst>
                <a:ext uri="{FF2B5EF4-FFF2-40B4-BE49-F238E27FC236}">
                  <a16:creationId xmlns:a16="http://schemas.microsoft.com/office/drawing/2014/main" id="{ECFA88C1-E2A2-FB3D-404E-9FC02BC5EC62}"/>
                </a:ext>
              </a:extLst>
            </p:cNvPr>
            <p:cNvSpPr/>
            <p:nvPr/>
          </p:nvSpPr>
          <p:spPr>
            <a:xfrm>
              <a:off x="431800" y="1885424"/>
              <a:ext cx="6882849" cy="1496231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6" name="Grafik 15" descr="Junger Geschäftsmann mit Handflächen über dem Gesicht">
              <a:extLst>
                <a:ext uri="{FF2B5EF4-FFF2-40B4-BE49-F238E27FC236}">
                  <a16:creationId xmlns:a16="http://schemas.microsoft.com/office/drawing/2014/main" id="{AE3BBC12-6009-E847-841D-D82569D3D2B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6"/>
            <a:srcRect l="-7383" r="1" b="63426"/>
            <a:stretch/>
          </p:blipFill>
          <p:spPr>
            <a:xfrm>
              <a:off x="372720" y="1677815"/>
              <a:ext cx="1496557" cy="1702544"/>
            </a:xfrm>
            <a:prstGeom prst="rect">
              <a:avLst/>
            </a:prstGeom>
          </p:spPr>
        </p:pic>
        <p:sp>
          <p:nvSpPr>
            <p:cNvPr id="17" name="Denkblase: wolkenförmig 16">
              <a:extLst>
                <a:ext uri="{FF2B5EF4-FFF2-40B4-BE49-F238E27FC236}">
                  <a16:creationId xmlns:a16="http://schemas.microsoft.com/office/drawing/2014/main" id="{0BEDABB0-E172-5895-F613-FCCAAA8CBB60}"/>
                </a:ext>
              </a:extLst>
            </p:cNvPr>
            <p:cNvSpPr/>
            <p:nvPr/>
          </p:nvSpPr>
          <p:spPr>
            <a:xfrm rot="5734673">
              <a:off x="1836691" y="1725736"/>
              <a:ext cx="1614855" cy="1805013"/>
            </a:xfrm>
            <a:prstGeom prst="cloudCallout">
              <a:avLst>
                <a:gd name="adj1" fmla="val -31798"/>
                <a:gd name="adj2" fmla="val 74110"/>
              </a:avLst>
            </a:prstGeom>
            <a:solidFill>
              <a:schemeClr val="bg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de-DE" sz="1600" dirty="0"/>
            </a:p>
          </p:txBody>
        </p:sp>
        <p:pic>
          <p:nvPicPr>
            <p:cNvPr id="18" name="Grafik 17" descr="Erneuerbare Energien Silhouette">
              <a:extLst>
                <a:ext uri="{FF2B5EF4-FFF2-40B4-BE49-F238E27FC236}">
                  <a16:creationId xmlns:a16="http://schemas.microsoft.com/office/drawing/2014/main" id="{06CE97DB-881D-74C6-EBB4-346E1DADE624}"/>
                </a:ext>
              </a:extLst>
            </p:cNvPr>
            <p:cNvPicPr>
              <a:picLocks noChangeAspect="1"/>
            </p:cNvPicPr>
            <p:nvPr/>
          </p:nvPicPr>
          <p:blipFill>
            <a:blip r:embed="rId17">
              <a:extLst>
                <a:ext uri="{96DAC541-7B7A-43D3-8B79-37D633B846F1}">
                  <asvg:svgBlip xmlns:asvg="http://schemas.microsoft.com/office/drawing/2016/SVG/main" r:embed="rId18"/>
                </a:ext>
              </a:extLst>
            </a:blip>
            <a:stretch>
              <a:fillRect/>
            </a:stretch>
          </p:blipFill>
          <p:spPr>
            <a:xfrm>
              <a:off x="1961036" y="2244599"/>
              <a:ext cx="648911" cy="648911"/>
            </a:xfrm>
            <a:prstGeom prst="rect">
              <a:avLst/>
            </a:prstGeom>
          </p:spPr>
        </p:pic>
        <p:pic>
          <p:nvPicPr>
            <p:cNvPr id="19" name="Grafik 18" descr="Ein Telefon, das zur Seite zeigt">
              <a:extLst>
                <a:ext uri="{FF2B5EF4-FFF2-40B4-BE49-F238E27FC236}">
                  <a16:creationId xmlns:a16="http://schemas.microsoft.com/office/drawing/2014/main" id="{B643B357-85DA-C6A9-F1BE-CB9AB1EE283E}"/>
                </a:ext>
              </a:extLst>
            </p:cNvPr>
            <p:cNvPicPr>
              <a:picLocks noChangeAspect="1"/>
            </p:cNvPicPr>
            <p:nvPr/>
          </p:nvPicPr>
          <p:blipFill>
            <a:blip r:embed="rId19">
              <a:extLst>
                <a:ext uri="{96DAC541-7B7A-43D3-8B79-37D633B846F1}">
                  <asvg:svgBlip xmlns:asvg="http://schemas.microsoft.com/office/drawing/2016/SVG/main" r:embed="rId20"/>
                </a:ext>
              </a:extLst>
            </a:blip>
            <a:stretch>
              <a:fillRect/>
            </a:stretch>
          </p:blipFill>
          <p:spPr>
            <a:xfrm>
              <a:off x="5709083" y="1872318"/>
              <a:ext cx="573232" cy="1508041"/>
            </a:xfrm>
            <a:prstGeom prst="rect">
              <a:avLst/>
            </a:prstGeom>
          </p:spPr>
        </p:pic>
        <p:pic>
          <p:nvPicPr>
            <p:cNvPr id="20" name="Grafik 19">
              <a:extLst>
                <a:ext uri="{FF2B5EF4-FFF2-40B4-BE49-F238E27FC236}">
                  <a16:creationId xmlns:a16="http://schemas.microsoft.com/office/drawing/2014/main" id="{6BFEBA61-C951-6138-AB26-06FD6C0E9D10}"/>
                </a:ext>
              </a:extLst>
            </p:cNvPr>
            <p:cNvPicPr>
              <a:picLocks noChangeAspect="1"/>
            </p:cNvPicPr>
            <p:nvPr/>
          </p:nvPicPr>
          <p:blipFill>
            <a:blip r:embed="rId21"/>
            <a:stretch>
              <a:fillRect/>
            </a:stretch>
          </p:blipFill>
          <p:spPr>
            <a:xfrm>
              <a:off x="6009389" y="2255429"/>
              <a:ext cx="884885" cy="884885"/>
            </a:xfrm>
            <a:prstGeom prst="rect">
              <a:avLst/>
            </a:prstGeom>
          </p:spPr>
        </p:pic>
        <p:pic>
          <p:nvPicPr>
            <p:cNvPr id="21" name="Grafik 20">
              <a:extLst>
                <a:ext uri="{FF2B5EF4-FFF2-40B4-BE49-F238E27FC236}">
                  <a16:creationId xmlns:a16="http://schemas.microsoft.com/office/drawing/2014/main" id="{A867673A-A25F-9D37-9BB2-F9A5ECE61C6A}"/>
                </a:ext>
              </a:extLst>
            </p:cNvPr>
            <p:cNvPicPr>
              <a:picLocks noChangeAspect="1"/>
            </p:cNvPicPr>
            <p:nvPr/>
          </p:nvPicPr>
          <p:blipFill>
            <a:blip r:embed="rId22"/>
            <a:stretch>
              <a:fillRect/>
            </a:stretch>
          </p:blipFill>
          <p:spPr>
            <a:xfrm>
              <a:off x="5408218" y="2515981"/>
              <a:ext cx="584750" cy="584750"/>
            </a:xfrm>
            <a:prstGeom prst="roundRect">
              <a:avLst>
                <a:gd name="adj" fmla="val 16667"/>
              </a:avLst>
            </a:prstGeom>
            <a:ln>
              <a:noFill/>
            </a:ln>
            <a:effectLst>
              <a:outerShdw blurRad="76200" dist="38100" dir="7800000" algn="tl" rotWithShape="0">
                <a:srgbClr val="000000">
                  <a:alpha val="40000"/>
                </a:srgbClr>
              </a:outerShdw>
            </a:effectLst>
            <a:scene3d>
              <a:camera prst="orthographicFront"/>
              <a:lightRig rig="contrasting" dir="t">
                <a:rot lat="0" lon="0" rev="4200000"/>
              </a:lightRig>
            </a:scene3d>
            <a:sp3d prstMaterial="plastic">
              <a:bevelT w="381000" h="114300" prst="relaxedInset"/>
              <a:contourClr>
                <a:srgbClr val="969696"/>
              </a:contourClr>
            </a:sp3d>
          </p:spPr>
        </p:pic>
        <p:cxnSp>
          <p:nvCxnSpPr>
            <p:cNvPr id="34" name="Gerade Verbindung mit Pfeil 33">
              <a:extLst>
                <a:ext uri="{FF2B5EF4-FFF2-40B4-BE49-F238E27FC236}">
                  <a16:creationId xmlns:a16="http://schemas.microsoft.com/office/drawing/2014/main" id="{3F088FE9-7FB5-C546-5F8E-BE591E9C372B}"/>
                </a:ext>
              </a:extLst>
            </p:cNvPr>
            <p:cNvCxnSpPr/>
            <p:nvPr/>
          </p:nvCxnSpPr>
          <p:spPr>
            <a:xfrm>
              <a:off x="3620833" y="2670760"/>
              <a:ext cx="1666240" cy="0"/>
            </a:xfrm>
            <a:prstGeom prst="straightConnector1">
              <a:avLst/>
            </a:prstGeom>
            <a:ln w="38100">
              <a:solidFill>
                <a:schemeClr val="tx1"/>
              </a:solidFill>
              <a:tailEnd type="triangle"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35" name="Grafik 34" descr="Recherche mit einfarbiger Füllung">
              <a:extLst>
                <a:ext uri="{FF2B5EF4-FFF2-40B4-BE49-F238E27FC236}">
                  <a16:creationId xmlns:a16="http://schemas.microsoft.com/office/drawing/2014/main" id="{2BADFD74-A9D0-70FE-1EDB-8F58C806D1A5}"/>
                </a:ext>
              </a:extLst>
            </p:cNvPr>
            <p:cNvPicPr>
              <a:picLocks noChangeAspect="1"/>
            </p:cNvPicPr>
            <p:nvPr/>
          </p:nvPicPr>
          <p:blipFill>
            <a:blip r:embed="rId23">
              <a:extLst>
                <a:ext uri="{96DAC541-7B7A-43D3-8B79-37D633B846F1}">
                  <asvg:svgBlip xmlns:asvg="http://schemas.microsoft.com/office/drawing/2016/SVG/main" r:embed="rId24"/>
                </a:ext>
              </a:extLst>
            </a:blip>
            <a:stretch>
              <a:fillRect/>
            </a:stretch>
          </p:blipFill>
          <p:spPr>
            <a:xfrm rot="10800000">
              <a:off x="6451833" y="2858480"/>
              <a:ext cx="492171" cy="492171"/>
            </a:xfrm>
            <a:prstGeom prst="rect">
              <a:avLst/>
            </a:prstGeom>
          </p:spPr>
        </p:pic>
        <p:pic>
          <p:nvPicPr>
            <p:cNvPr id="36" name="Grafik 35" descr="Lehrer mit einfarbiger Füllung">
              <a:extLst>
                <a:ext uri="{FF2B5EF4-FFF2-40B4-BE49-F238E27FC236}">
                  <a16:creationId xmlns:a16="http://schemas.microsoft.com/office/drawing/2014/main" id="{1D19A518-288B-A222-686F-1ADD87933CFA}"/>
                </a:ext>
              </a:extLst>
            </p:cNvPr>
            <p:cNvPicPr>
              <a:picLocks noChangeAspect="1"/>
            </p:cNvPicPr>
            <p:nvPr/>
          </p:nvPicPr>
          <p:blipFill>
            <a:blip r:embed="rId25">
              <a:extLst>
                <a:ext uri="{96DAC541-7B7A-43D3-8B79-37D633B846F1}">
                  <asvg:svgBlip xmlns:asvg="http://schemas.microsoft.com/office/drawing/2016/SVG/main" r:embed="rId26"/>
                </a:ext>
              </a:extLst>
            </a:blip>
            <a:stretch>
              <a:fillRect/>
            </a:stretch>
          </p:blipFill>
          <p:spPr>
            <a:xfrm>
              <a:off x="2578162" y="2701741"/>
              <a:ext cx="648910" cy="648910"/>
            </a:xfrm>
            <a:prstGeom prst="rect">
              <a:avLst/>
            </a:prstGeom>
          </p:spPr>
        </p:pic>
        <p:pic>
          <p:nvPicPr>
            <p:cNvPr id="37" name="Grafik 36" descr="Einstellungen Silhouette">
              <a:extLst>
                <a:ext uri="{FF2B5EF4-FFF2-40B4-BE49-F238E27FC236}">
                  <a16:creationId xmlns:a16="http://schemas.microsoft.com/office/drawing/2014/main" id="{13F8FAEF-967B-AD0E-8B57-EFBCD7D7F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27">
              <a:extLst>
                <a:ext uri="{96DAC541-7B7A-43D3-8B79-37D633B846F1}">
                  <asvg:svgBlip xmlns:asvg="http://schemas.microsoft.com/office/drawing/2016/SVG/main" r:embed="rId28"/>
                </a:ext>
              </a:extLst>
            </a:blip>
            <a:stretch>
              <a:fillRect/>
            </a:stretch>
          </p:blipFill>
          <p:spPr>
            <a:xfrm>
              <a:off x="2754066" y="2048961"/>
              <a:ext cx="648910" cy="648910"/>
            </a:xfrm>
            <a:prstGeom prst="rect">
              <a:avLst/>
            </a:prstGeom>
          </p:spPr>
        </p:pic>
        <p:pic>
          <p:nvPicPr>
            <p:cNvPr id="38" name="Grafik 37" descr="Junger Geschäftsmann mit Daumen nach oben">
              <a:extLst>
                <a:ext uri="{FF2B5EF4-FFF2-40B4-BE49-F238E27FC236}">
                  <a16:creationId xmlns:a16="http://schemas.microsoft.com/office/drawing/2014/main" id="{A992072F-22DF-61F8-61EC-EAB82F9DA21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9"/>
            <a:srcRect b="44027"/>
            <a:stretch/>
          </p:blipFill>
          <p:spPr>
            <a:xfrm>
              <a:off x="6992420" y="1481987"/>
              <a:ext cx="1256418" cy="2067988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4318650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C22F2849-A9DD-708B-0B7B-FC1034DAFFB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/>
              <a:t>Foundations</a:t>
            </a:r>
          </a:p>
        </p:txBody>
      </p:sp>
      <p:sp>
        <p:nvSpPr>
          <p:cNvPr id="4" name="Foliennummernplatzhalter 3">
            <a:extLst>
              <a:ext uri="{FF2B5EF4-FFF2-40B4-BE49-F238E27FC236}">
                <a16:creationId xmlns:a16="http://schemas.microsoft.com/office/drawing/2014/main" id="{C0115B03-A851-392E-543F-36368EE9C68C}"/>
              </a:ext>
            </a:extLst>
          </p:cNvPr>
          <p:cNvSpPr>
            <a:spLocks noGrp="1"/>
          </p:cNvSpPr>
          <p:nvPr>
            <p:ph type="sldNum" sz="quarter" idx="16"/>
          </p:nvPr>
        </p:nvSpPr>
        <p:spPr/>
        <p:txBody>
          <a:bodyPr/>
          <a:lstStyle/>
          <a:p>
            <a:fld id="{9E82CC3C-1DC0-4FDA-9590-6CC506AB67F8}" type="slidenum">
              <a:rPr lang="en-US" smtClean="0"/>
              <a:pPr/>
              <a:t>7</a:t>
            </a:fld>
            <a:endParaRPr lang="en-US" dirty="0"/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2151DDC-EDF1-6CEA-699A-228495AB96C2}"/>
              </a:ext>
            </a:extLst>
          </p:cNvPr>
          <p:cNvSpPr>
            <a:spLocks noGrp="1"/>
          </p:cNvSpPr>
          <p:nvPr>
            <p:ph type="dt" sz="half" idx="2"/>
          </p:nvPr>
        </p:nvSpPr>
        <p:spPr/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C6999405-6B95-8004-18EC-CEA79AF4927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/>
        <p:txBody>
          <a:bodyPr/>
          <a:lstStyle/>
          <a:p>
            <a:r>
              <a:rPr lang="en-US"/>
              <a:t>A Chatbot for Enhancing Explainability in Smart Homes</a:t>
            </a:r>
            <a:endParaRPr lang="en-US" dirty="0"/>
          </a:p>
        </p:txBody>
      </p:sp>
      <p:graphicFrame>
        <p:nvGraphicFramePr>
          <p:cNvPr id="7" name="Diagramm 6">
            <a:extLst>
              <a:ext uri="{FF2B5EF4-FFF2-40B4-BE49-F238E27FC236}">
                <a16:creationId xmlns:a16="http://schemas.microsoft.com/office/drawing/2014/main" id="{F26725AC-81DF-26B5-608B-3B942540D664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558030531"/>
              </p:ext>
            </p:extLst>
          </p:nvPr>
        </p:nvGraphicFramePr>
        <p:xfrm>
          <a:off x="977899" y="186148"/>
          <a:ext cx="7188201" cy="40640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  <p:pic>
        <p:nvPicPr>
          <p:cNvPr id="9" name="Grafik 8" descr="Roboter mit einfarbiger Füllung">
            <a:extLst>
              <a:ext uri="{FF2B5EF4-FFF2-40B4-BE49-F238E27FC236}">
                <a16:creationId xmlns:a16="http://schemas.microsoft.com/office/drawing/2014/main" id="{DFDB62E5-3355-4EC4-FD1F-F63088F958B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4731127" y="3701065"/>
            <a:ext cx="914400" cy="914400"/>
          </a:xfrm>
          <a:prstGeom prst="rect">
            <a:avLst/>
          </a:prstGeom>
        </p:spPr>
      </p:pic>
      <p:pic>
        <p:nvPicPr>
          <p:cNvPr id="11" name="Grafik 10" descr="Mann mit einfarbiger Füllung">
            <a:extLst>
              <a:ext uri="{FF2B5EF4-FFF2-40B4-BE49-F238E27FC236}">
                <a16:creationId xmlns:a16="http://schemas.microsoft.com/office/drawing/2014/main" id="{00024B49-C8DB-E587-1064-F9DA3E84EE96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498475" y="3701065"/>
            <a:ext cx="914400" cy="914400"/>
          </a:xfrm>
          <a:prstGeom prst="rect">
            <a:avLst/>
          </a:prstGeom>
        </p:spPr>
      </p:pic>
      <p:cxnSp>
        <p:nvCxnSpPr>
          <p:cNvPr id="15" name="Gerade Verbindung mit Pfeil 14">
            <a:extLst>
              <a:ext uri="{FF2B5EF4-FFF2-40B4-BE49-F238E27FC236}">
                <a16:creationId xmlns:a16="http://schemas.microsoft.com/office/drawing/2014/main" id="{2EC6810B-AB5F-8A25-10B3-FD281CDD1E7D}"/>
              </a:ext>
            </a:extLst>
          </p:cNvPr>
          <p:cNvCxnSpPr>
            <a:stCxn id="11" idx="3"/>
            <a:endCxn id="9" idx="1"/>
          </p:cNvCxnSpPr>
          <p:nvPr/>
        </p:nvCxnSpPr>
        <p:spPr>
          <a:xfrm>
            <a:off x="4412875" y="4158265"/>
            <a:ext cx="318252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7" name="Grafik 16" descr="Inventar durchsuchen mit einfarbiger Füllung">
            <a:extLst>
              <a:ext uri="{FF2B5EF4-FFF2-40B4-BE49-F238E27FC236}">
                <a16:creationId xmlns:a16="http://schemas.microsoft.com/office/drawing/2014/main" id="{0887F635-FC53-1130-F70C-301CE1F9B82F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6718762" y="3701065"/>
            <a:ext cx="914400" cy="914400"/>
          </a:xfrm>
          <a:prstGeom prst="rect">
            <a:avLst/>
          </a:prstGeom>
        </p:spPr>
      </p:pic>
      <p:pic>
        <p:nvPicPr>
          <p:cNvPr id="19" name="Grafik 18" descr="Benutzernetzwerk Silhouette">
            <a:extLst>
              <a:ext uri="{FF2B5EF4-FFF2-40B4-BE49-F238E27FC236}">
                <a16:creationId xmlns:a16="http://schemas.microsoft.com/office/drawing/2014/main" id="{5E44A3EF-96AF-80B2-BC69-08D5302FAAB3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96DAC541-7B7A-43D3-8B79-37D633B846F1}">
                <asvg:svgBlip xmlns:asvg="http://schemas.microsoft.com/office/drawing/2016/SVG/main" r:embed="rId15"/>
              </a:ext>
            </a:extLst>
          </a:blip>
          <a:stretch>
            <a:fillRect/>
          </a:stretch>
        </p:blipFill>
        <p:spPr>
          <a:xfrm>
            <a:off x="1510839" y="3701065"/>
            <a:ext cx="914400" cy="914400"/>
          </a:xfrm>
          <a:prstGeom prst="rect">
            <a:avLst/>
          </a:prstGeom>
        </p:spPr>
      </p:pic>
      <p:cxnSp>
        <p:nvCxnSpPr>
          <p:cNvPr id="21" name="Verbinder: gekrümmt 20">
            <a:extLst>
              <a:ext uri="{FF2B5EF4-FFF2-40B4-BE49-F238E27FC236}">
                <a16:creationId xmlns:a16="http://schemas.microsoft.com/office/drawing/2014/main" id="{D82C1142-3D26-A91C-CB00-16619EB62A13}"/>
              </a:ext>
            </a:extLst>
          </p:cNvPr>
          <p:cNvCxnSpPr>
            <a:cxnSpLocks/>
            <a:stCxn id="9" idx="2"/>
            <a:endCxn id="19" idx="2"/>
          </p:cNvCxnSpPr>
          <p:nvPr/>
        </p:nvCxnSpPr>
        <p:spPr>
          <a:xfrm rot="5400000">
            <a:off x="3578183" y="3005321"/>
            <a:ext cx="12700" cy="3220288"/>
          </a:xfrm>
          <a:prstGeom prst="curvedConnector3">
            <a:avLst>
              <a:gd name="adj1" fmla="val 1131953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Gerade Verbindung mit Pfeil 24">
            <a:extLst>
              <a:ext uri="{FF2B5EF4-FFF2-40B4-BE49-F238E27FC236}">
                <a16:creationId xmlns:a16="http://schemas.microsoft.com/office/drawing/2014/main" id="{9E43C4B3-AA96-A0BC-6071-FB1070BADEE6}"/>
              </a:ext>
            </a:extLst>
          </p:cNvPr>
          <p:cNvCxnSpPr>
            <a:cxnSpLocks/>
            <a:stCxn id="9" idx="3"/>
            <a:endCxn id="17" idx="1"/>
          </p:cNvCxnSpPr>
          <p:nvPr/>
        </p:nvCxnSpPr>
        <p:spPr>
          <a:xfrm>
            <a:off x="5645527" y="4158265"/>
            <a:ext cx="1073235" cy="0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4509088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Related</a:t>
            </a:r>
            <a:r>
              <a:rPr lang="de-DE" dirty="0"/>
              <a:t> Work</a:t>
            </a:r>
          </a:p>
        </p:txBody>
      </p:sp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8</a:t>
            </a:fld>
            <a:endParaRPr lang="de-DE" dirty="0"/>
          </a:p>
        </p:txBody>
      </p:sp>
      <p:graphicFrame>
        <p:nvGraphicFramePr>
          <p:cNvPr id="9" name="Inhaltsplatzhalter 8">
            <a:extLst>
              <a:ext uri="{FF2B5EF4-FFF2-40B4-BE49-F238E27FC236}">
                <a16:creationId xmlns:a16="http://schemas.microsoft.com/office/drawing/2014/main" id="{0EDFEF6F-B809-C9BC-52CD-153DCD3A03BC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117597775"/>
              </p:ext>
            </p:extLst>
          </p:nvPr>
        </p:nvGraphicFramePr>
        <p:xfrm>
          <a:off x="468313" y="950914"/>
          <a:ext cx="8243887" cy="3402726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267358550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262B332F-0CC8-D577-F1EB-72830F026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e-DE" dirty="0" err="1"/>
              <a:t>Similar</a:t>
            </a:r>
            <a:r>
              <a:rPr lang="de-DE" dirty="0"/>
              <a:t> Chatbot </a:t>
            </a:r>
            <a:r>
              <a:rPr lang="de-DE" dirty="0" err="1"/>
              <a:t>Approaches</a:t>
            </a:r>
            <a:r>
              <a:rPr lang="de-DE" dirty="0"/>
              <a:t>:</a:t>
            </a:r>
            <a:r>
              <a:rPr lang="en-US" dirty="0"/>
              <a:t> </a:t>
            </a:r>
            <a:r>
              <a:rPr lang="de-DE" dirty="0"/>
              <a:t>Relation </a:t>
            </a:r>
            <a:r>
              <a:rPr lang="de-DE" dirty="0" err="1"/>
              <a:t>to</a:t>
            </a:r>
            <a:r>
              <a:rPr lang="de-DE" dirty="0"/>
              <a:t> State </a:t>
            </a:r>
            <a:r>
              <a:rPr lang="de-DE" dirty="0" err="1"/>
              <a:t>of</a:t>
            </a:r>
            <a:r>
              <a:rPr lang="de-DE" dirty="0"/>
              <a:t> </a:t>
            </a:r>
            <a:r>
              <a:rPr lang="de-DE" dirty="0" err="1"/>
              <a:t>the</a:t>
            </a:r>
            <a:r>
              <a:rPr lang="de-DE" dirty="0"/>
              <a:t> Art</a:t>
            </a:r>
          </a:p>
        </p:txBody>
      </p:sp>
      <p:graphicFrame>
        <p:nvGraphicFramePr>
          <p:cNvPr id="3" name="Inhaltsplatzhalter 2">
            <a:extLst>
              <a:ext uri="{FF2B5EF4-FFF2-40B4-BE49-F238E27FC236}">
                <a16:creationId xmlns:a16="http://schemas.microsoft.com/office/drawing/2014/main" id="{5BB8ECEB-CA4A-AD5B-4901-51B4EC0E252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083894927"/>
              </p:ext>
            </p:extLst>
          </p:nvPr>
        </p:nvGraphicFramePr>
        <p:xfrm>
          <a:off x="468313" y="950913"/>
          <a:ext cx="8243887" cy="375920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" name="Datumsplatzhalter 4">
            <a:extLst>
              <a:ext uri="{FF2B5EF4-FFF2-40B4-BE49-F238E27FC236}">
                <a16:creationId xmlns:a16="http://schemas.microsoft.com/office/drawing/2014/main" id="{FF13E6B6-22A1-D3C5-A956-E8F41487F2E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7754400" y="4876200"/>
            <a:ext cx="532800" cy="123111"/>
          </a:xfrm>
        </p:spPr>
        <p:txBody>
          <a:bodyPr/>
          <a:lstStyle/>
          <a:p>
            <a:r>
              <a:rPr lang="en-US"/>
              <a:t>08.08.2024</a:t>
            </a:r>
            <a:endParaRPr lang="de-DE" dirty="0"/>
          </a:p>
        </p:txBody>
      </p:sp>
      <p:sp>
        <p:nvSpPr>
          <p:cNvPr id="6" name="Fußzeilenplatzhalter 5">
            <a:extLst>
              <a:ext uri="{FF2B5EF4-FFF2-40B4-BE49-F238E27FC236}">
                <a16:creationId xmlns:a16="http://schemas.microsoft.com/office/drawing/2014/main" id="{A1DDC6D8-EAB9-F7E6-8FE1-F91F05DC439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66725" y="4876200"/>
            <a:ext cx="6063501" cy="123111"/>
          </a:xfrm>
        </p:spPr>
        <p:txBody>
          <a:bodyPr/>
          <a:lstStyle/>
          <a:p>
            <a:r>
              <a:rPr lang="en-US"/>
              <a:t>A Chatbot for Enhancing Explainability in Smart Homes</a:t>
            </a:r>
            <a:endParaRPr lang="de-DE" dirty="0"/>
          </a:p>
        </p:txBody>
      </p:sp>
      <p:sp>
        <p:nvSpPr>
          <p:cNvPr id="7" name="Foliennummernplatzhalter 6">
            <a:extLst>
              <a:ext uri="{FF2B5EF4-FFF2-40B4-BE49-F238E27FC236}">
                <a16:creationId xmlns:a16="http://schemas.microsoft.com/office/drawing/2014/main" id="{1AF02FBC-33BC-4DAB-C698-BDCAA3D17A7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E82CC3C-1DC0-4FDA-9590-6CC506AB67F8}" type="slidenum">
              <a:rPr lang="de-DE" smtClean="0"/>
              <a:t>9</a:t>
            </a:fld>
            <a:endParaRPr lang="de-DE" dirty="0"/>
          </a:p>
        </p:txBody>
      </p:sp>
    </p:spTree>
    <p:extLst>
      <p:ext uri="{BB962C8B-B14F-4D97-AF65-F5344CB8AC3E}">
        <p14:creationId xmlns:p14="http://schemas.microsoft.com/office/powerpoint/2010/main" val="1402803463"/>
      </p:ext>
    </p:extLst>
  </p:cSld>
  <p:clrMapOvr>
    <a:masterClrMapping/>
  </p:clrMapOvr>
  <p:extLst>
    <p:ext uri="{6950BFC3-D8DA-4A85-94F7-54DA5524770B}">
      <p188:commentRel xmlns:p188="http://schemas.microsoft.com/office/powerpoint/2018/8/main" r:id="rId3"/>
    </p:ext>
  </p:extLst>
</p:sld>
</file>

<file path=ppt/theme/theme1.xml><?xml version="1.0" encoding="utf-8"?>
<a:theme xmlns:a="http://schemas.openxmlformats.org/drawingml/2006/main" name="Uni_Stuttgart">
  <a:themeElements>
    <a:clrScheme name="UNI COLOUR">
      <a:dk1>
        <a:srgbClr val="3E444C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519E"/>
      </a:accent2>
      <a:accent3>
        <a:srgbClr val="3E444C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3E444C"/>
      </a:folHlink>
    </a:clrScheme>
    <a:fontScheme name="Universitaet_Stuttgart_Fon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 sz="1600" dirty="0" smtClean="0"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  <a:lnDef>
      <a:spPr>
        <a:ln w="12700">
          <a:solidFill>
            <a:schemeClr val="tx1"/>
          </a:solidFill>
        </a:ln>
      </a:spPr>
      <a:bodyPr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  <a:txDef>
      <a:spPr>
        <a:noFill/>
      </a:spPr>
      <a:bodyPr wrap="square" lIns="0" tIns="0" rIns="0" bIns="0" rtlCol="0">
        <a:spAutoFit/>
      </a:bodyPr>
      <a:lstStyle>
        <a:defPPr marL="179388" indent="-179388">
          <a:lnSpc>
            <a:spcPct val="120000"/>
          </a:lnSpc>
          <a:spcBef>
            <a:spcPts val="750"/>
          </a:spcBef>
          <a:buClr>
            <a:schemeClr val="accent1"/>
          </a:buClr>
          <a:buFont typeface="Arial" panose="020B0604020202020204" pitchFamily="34" charset="0"/>
          <a:buChar char="•"/>
          <a:defRPr sz="1600" dirty="0" smtClean="0"/>
        </a:defPPr>
      </a:lstStyle>
    </a:txDef>
  </a:objectDefaults>
  <a:extraClrSchemeLst/>
  <a:extLst>
    <a:ext uri="{05A4C25C-085E-4340-85A3-A5531E510DB2}">
      <thm15:themeFamily xmlns:thm15="http://schemas.microsoft.com/office/thememl/2012/main" name="Uni Master D_4zu3 Institute.potx" id="{B44EFB5D-AAEA-4107-9641-B096B0B58646}" vid="{EB88B881-CBDE-4922-A9B1-B5EF660F0D8B}"/>
    </a:ext>
  </a:extLst>
</a:theme>
</file>

<file path=ppt/theme/theme2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Universität Stuttgart Version 2">
      <a:dk1>
        <a:srgbClr val="323232"/>
      </a:dk1>
      <a:lt1>
        <a:sysClr val="window" lastClr="FFFFFF"/>
      </a:lt1>
      <a:dk2>
        <a:srgbClr val="000000"/>
      </a:dk2>
      <a:lt2>
        <a:srgbClr val="9F9998"/>
      </a:lt2>
      <a:accent1>
        <a:srgbClr val="00BEFF"/>
      </a:accent1>
      <a:accent2>
        <a:srgbClr val="004191"/>
      </a:accent2>
      <a:accent3>
        <a:srgbClr val="323232"/>
      </a:accent3>
      <a:accent4>
        <a:srgbClr val="7DC6EA"/>
      </a:accent4>
      <a:accent5>
        <a:srgbClr val="9F9998"/>
      </a:accent5>
      <a:accent6>
        <a:srgbClr val="FFD500"/>
      </a:accent6>
      <a:hlink>
        <a:srgbClr val="00BEFF"/>
      </a:hlink>
      <a:folHlink>
        <a:srgbClr val="524D4D"/>
      </a:folHlink>
    </a:clrScheme>
    <a:fontScheme name="Universität Stuttgart">
      <a:majorFont>
        <a:latin typeface="Arial"/>
        <a:ea typeface=""/>
        <a:cs typeface=""/>
      </a:majorFont>
      <a:minorFont>
        <a:latin typeface="Arial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2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6D2B718F58B5AB46A553B64327CC75FC" ma:contentTypeVersion="8" ma:contentTypeDescription="Create a new document." ma:contentTypeScope="" ma:versionID="f03c36253c01a5d85c97c33b6cddc6e7">
  <xsd:schema xmlns:xsd="http://www.w3.org/2001/XMLSchema" xmlns:xs="http://www.w3.org/2001/XMLSchema" xmlns:p="http://schemas.microsoft.com/office/2006/metadata/properties" xmlns:ns3="15c0a2ae-b36f-4b4b-adbc-e61b61a79d6d" xmlns:ns4="f576c295-5956-4de3-80ad-9ade6c3833df" targetNamespace="http://schemas.microsoft.com/office/2006/metadata/properties" ma:root="true" ma:fieldsID="f13a8b0d07155b2e42b3ecd22c8b25d8" ns3:_="" ns4:_="">
    <xsd:import namespace="15c0a2ae-b36f-4b4b-adbc-e61b61a79d6d"/>
    <xsd:import namespace="f576c295-5956-4de3-80ad-9ade6c3833df"/>
    <xsd:element name="properties">
      <xsd:complexType>
        <xsd:sequence>
          <xsd:element name="documentManagement">
            <xsd:complexType>
              <xsd:all>
                <xsd:element ref="ns3:SharedWithUsers" minOccurs="0"/>
                <xsd:element ref="ns3:SharedWithDetails" minOccurs="0"/>
                <xsd:element ref="ns3:SharingHintHash" minOccurs="0"/>
                <xsd:element ref="ns4:MediaServiceMetadata" minOccurs="0"/>
                <xsd:element ref="ns4:MediaServiceFastMetadata" minOccurs="0"/>
                <xsd:element ref="ns4:_activity" minOccurs="0"/>
                <xsd:element ref="ns4:MediaServiceObjectDetectorVersions" minOccurs="0"/>
                <xsd:element ref="ns4:MediaServiceSearchPropertie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15c0a2ae-b36f-4b4b-adbc-e61b61a79d6d" elementFormDefault="qualified">
    <xsd:import namespace="http://schemas.microsoft.com/office/2006/documentManagement/types"/>
    <xsd:import namespace="http://schemas.microsoft.com/office/infopath/2007/PartnerControls"/>
    <xsd:element name="SharedWithUsers" ma:index="8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9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SharingHintHash" ma:index="10" nillable="true" ma:displayName="Sharing Hint Hash" ma:hidden="true" ma:internalName="SharingHintHash" ma:readOnly="true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576c295-5956-4de3-80ad-9ade6c3833d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11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2" nillable="true" ma:displayName="MediaServiceFastMetadata" ma:hidden="true" ma:internalName="MediaServiceFastMetadata" ma:readOnly="true">
      <xsd:simpleType>
        <xsd:restriction base="dms:Note"/>
      </xsd:simpleType>
    </xsd:element>
    <xsd:element name="_activity" ma:index="13" nillable="true" ma:displayName="_activity" ma:hidden="true" ma:internalName="_activity">
      <xsd:simpleType>
        <xsd:restriction base="dms:Note"/>
      </xsd:simpleType>
    </xsd:element>
    <xsd:element name="MediaServiceObjectDetectorVersions" ma:index="14" nillable="true" ma:displayName="MediaServiceObjectDetectorVersions" ma:hidden="true" ma:indexed="true" ma:internalName="MediaServiceObjectDetectorVersions" ma:readOnly="true">
      <xsd:simpleType>
        <xsd:restriction base="dms:Text"/>
      </xsd:simpleType>
    </xsd:element>
    <xsd:element name="MediaServiceSearchProperties" ma:index="15" nillable="true" ma:displayName="MediaServiceSearchProperties" ma:hidden="true" ma:internalName="MediaServiceSearchProperties" ma:readOnly="true">
      <xsd:simpleType>
        <xsd:restriction base="dms:Not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activity xmlns="f576c295-5956-4de3-80ad-9ade6c3833df" xsi:nil="true"/>
  </documentManagement>
</p:properties>
</file>

<file path=customXml/itemProps1.xml><?xml version="1.0" encoding="utf-8"?>
<ds:datastoreItem xmlns:ds="http://schemas.openxmlformats.org/officeDocument/2006/customXml" ds:itemID="{9F9A5BB2-9D1D-4D54-89AF-E08F59BD2648}">
  <ds:schemaRefs>
    <ds:schemaRef ds:uri="http://schemas.microsoft.com/sharepoint/v3/contenttype/forms"/>
  </ds:schemaRefs>
</ds:datastoreItem>
</file>

<file path=customXml/itemProps2.xml><?xml version="1.0" encoding="utf-8"?>
<ds:datastoreItem xmlns:ds="http://schemas.openxmlformats.org/officeDocument/2006/customXml" ds:itemID="{81C51F5B-123A-4A14-AD54-F9382446D263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15c0a2ae-b36f-4b4b-adbc-e61b61a79d6d"/>
    <ds:schemaRef ds:uri="f576c295-5956-4de3-80ad-9ade6c3833df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3.xml><?xml version="1.0" encoding="utf-8"?>
<ds:datastoreItem xmlns:ds="http://schemas.openxmlformats.org/officeDocument/2006/customXml" ds:itemID="{580C8163-AF88-4E1E-8E0B-FF34D157EA24}">
  <ds:schemaRefs>
    <ds:schemaRef ds:uri="http://schemas.microsoft.com/office/infopath/2007/PartnerControls"/>
    <ds:schemaRef ds:uri="http://purl.org/dc/dcmitype/"/>
    <ds:schemaRef ds:uri="http://schemas.openxmlformats.org/package/2006/metadata/core-properties"/>
    <ds:schemaRef ds:uri="http://purl.org/dc/elements/1.1/"/>
    <ds:schemaRef ds:uri="http://schemas.microsoft.com/office/2006/documentManagement/types"/>
    <ds:schemaRef ds:uri="http://www.w3.org/XML/1998/namespace"/>
    <ds:schemaRef ds:uri="http://purl.org/dc/terms/"/>
    <ds:schemaRef ds:uri="f576c295-5956-4de3-80ad-9ade6c3833df"/>
    <ds:schemaRef ds:uri="15c0a2ae-b36f-4b4b-adbc-e61b61a79d6d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4962</Words>
  <Application>Microsoft Office PowerPoint</Application>
  <PresentationFormat>Bildschirmpräsentation (16:9)</PresentationFormat>
  <Paragraphs>852</Paragraphs>
  <Slides>56</Slides>
  <Notes>41</Notes>
  <HiddenSlides>0</HiddenSlides>
  <MMClips>1</MMClips>
  <ScaleCrop>false</ScaleCrop>
  <HeadingPairs>
    <vt:vector size="6" baseType="variant">
      <vt:variant>
        <vt:lpstr>Verwendete Schriftarten</vt:lpstr>
      </vt:variant>
      <vt:variant>
        <vt:i4>5</vt:i4>
      </vt:variant>
      <vt:variant>
        <vt:lpstr>Design</vt:lpstr>
      </vt:variant>
      <vt:variant>
        <vt:i4>1</vt:i4>
      </vt:variant>
      <vt:variant>
        <vt:lpstr>Folientitel</vt:lpstr>
      </vt:variant>
      <vt:variant>
        <vt:i4>56</vt:i4>
      </vt:variant>
    </vt:vector>
  </HeadingPairs>
  <TitlesOfParts>
    <vt:vector size="62" baseType="lpstr">
      <vt:lpstr>Abadi Extra Light</vt:lpstr>
      <vt:lpstr>Arial</vt:lpstr>
      <vt:lpstr>Calibri</vt:lpstr>
      <vt:lpstr>CharterBT-Roman</vt:lpstr>
      <vt:lpstr>Wingdings</vt:lpstr>
      <vt:lpstr>Uni_Stuttgart</vt:lpstr>
      <vt:lpstr>PowerPoint-Präsentation</vt:lpstr>
      <vt:lpstr>Motivation</vt:lpstr>
      <vt:lpstr>Motivation</vt:lpstr>
      <vt:lpstr>Motivation</vt:lpstr>
      <vt:lpstr>Objective</vt:lpstr>
      <vt:lpstr>Outline</vt:lpstr>
      <vt:lpstr>Foundations</vt:lpstr>
      <vt:lpstr>Related Work</vt:lpstr>
      <vt:lpstr>Similar Chatbot Approaches: 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Relation to State of the Art</vt:lpstr>
      <vt:lpstr>Related Work: Evaluation Methods </vt:lpstr>
      <vt:lpstr>Related Work: Evaluation Methods</vt:lpstr>
      <vt:lpstr>Outline</vt:lpstr>
      <vt:lpstr>Methodology</vt:lpstr>
      <vt:lpstr>Outline</vt:lpstr>
      <vt:lpstr>Concept</vt:lpstr>
      <vt:lpstr>Concept</vt:lpstr>
      <vt:lpstr>Concept</vt:lpstr>
      <vt:lpstr>Concept</vt:lpstr>
      <vt:lpstr>Concept</vt:lpstr>
      <vt:lpstr>Implemenation</vt:lpstr>
      <vt:lpstr>Implemenation</vt:lpstr>
      <vt:lpstr>Implemenation</vt:lpstr>
      <vt:lpstr>Implemenation</vt:lpstr>
      <vt:lpstr>Outline</vt:lpstr>
      <vt:lpstr>Evaluation Process</vt:lpstr>
      <vt:lpstr>Model Evaluation</vt:lpstr>
      <vt:lpstr>User Study</vt:lpstr>
      <vt:lpstr>User Study</vt:lpstr>
      <vt:lpstr>Results</vt:lpstr>
      <vt:lpstr>Results</vt:lpstr>
      <vt:lpstr>Discussion</vt:lpstr>
      <vt:lpstr>Results</vt:lpstr>
      <vt:lpstr>Discussion</vt:lpstr>
      <vt:lpstr>Threads to Validity</vt:lpstr>
      <vt:lpstr>Outline</vt:lpstr>
      <vt:lpstr>Future Work</vt:lpstr>
      <vt:lpstr>Q&amp;A</vt:lpstr>
      <vt:lpstr>Extra Slides &amp; References</vt:lpstr>
      <vt:lpstr>Work Plan &amp; Schedule</vt:lpstr>
      <vt:lpstr>Work Plan &amp; Schedule</vt:lpstr>
      <vt:lpstr>Implemenation</vt:lpstr>
      <vt:lpstr>Implemenation</vt:lpstr>
      <vt:lpstr>Example Chats</vt:lpstr>
      <vt:lpstr>Dataset Example Entries</vt:lpstr>
      <vt:lpstr>Goal Question Metric</vt:lpstr>
      <vt:lpstr>Detailed WPs</vt:lpstr>
      <vt:lpstr>Research Questions for Iterations</vt:lpstr>
      <vt:lpstr>Research Questions for Iterations</vt:lpstr>
      <vt:lpstr>Relation to State of the Art</vt:lpstr>
      <vt:lpstr>References</vt:lpstr>
      <vt:lpstr>Other Sources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PowerPoint-Präsentation</dc:title>
  <dc:creator>Leon Boppert</dc:creator>
  <cp:lastModifiedBy>Leon Boppert</cp:lastModifiedBy>
  <cp:revision>30</cp:revision>
  <dcterms:created xsi:type="dcterms:W3CDTF">2020-08-24T09:11:04Z</dcterms:created>
  <dcterms:modified xsi:type="dcterms:W3CDTF">2024-08-02T09:37:38Z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0x0101006D2B718F58B5AB46A553B64327CC75FC</vt:lpwstr>
  </property>
</Properties>
</file>